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3" r:id="rId2"/>
    <p:sldMasterId id="2147483685" r:id="rId3"/>
    <p:sldMasterId id="2147483698" r:id="rId4"/>
    <p:sldMasterId id="2147483711" r:id="rId5"/>
  </p:sldMasterIdLst>
  <p:notesMasterIdLst>
    <p:notesMasterId r:id="rId153"/>
  </p:notesMasterIdLst>
  <p:handoutMasterIdLst>
    <p:handoutMasterId r:id="rId154"/>
  </p:handoutMasterIdLst>
  <p:sldIdLst>
    <p:sldId id="455" r:id="rId6"/>
    <p:sldId id="456" r:id="rId7"/>
    <p:sldId id="457" r:id="rId8"/>
    <p:sldId id="458" r:id="rId9"/>
    <p:sldId id="459" r:id="rId10"/>
    <p:sldId id="460" r:id="rId11"/>
    <p:sldId id="461" r:id="rId12"/>
    <p:sldId id="462" r:id="rId13"/>
    <p:sldId id="463" r:id="rId14"/>
    <p:sldId id="464" r:id="rId15"/>
    <p:sldId id="465" r:id="rId16"/>
    <p:sldId id="466" r:id="rId17"/>
    <p:sldId id="467" r:id="rId18"/>
    <p:sldId id="468" r:id="rId19"/>
    <p:sldId id="469" r:id="rId20"/>
    <p:sldId id="470" r:id="rId21"/>
    <p:sldId id="471" r:id="rId22"/>
    <p:sldId id="472" r:id="rId23"/>
    <p:sldId id="473" r:id="rId24"/>
    <p:sldId id="474" r:id="rId25"/>
    <p:sldId id="475" r:id="rId26"/>
    <p:sldId id="476" r:id="rId27"/>
    <p:sldId id="477" r:id="rId28"/>
    <p:sldId id="478" r:id="rId29"/>
    <p:sldId id="479" r:id="rId30"/>
    <p:sldId id="480" r:id="rId31"/>
    <p:sldId id="481" r:id="rId32"/>
    <p:sldId id="482" r:id="rId33"/>
    <p:sldId id="748" r:id="rId34"/>
    <p:sldId id="1101" r:id="rId35"/>
    <p:sldId id="1074" r:id="rId36"/>
    <p:sldId id="1085" r:id="rId37"/>
    <p:sldId id="1086" r:id="rId38"/>
    <p:sldId id="1084" r:id="rId39"/>
    <p:sldId id="1083" r:id="rId40"/>
    <p:sldId id="1082" r:id="rId41"/>
    <p:sldId id="1081" r:id="rId42"/>
    <p:sldId id="1126" r:id="rId43"/>
    <p:sldId id="767" r:id="rId44"/>
    <p:sldId id="1010" r:id="rId45"/>
    <p:sldId id="999" r:id="rId46"/>
    <p:sldId id="1022" r:id="rId47"/>
    <p:sldId id="1023" r:id="rId48"/>
    <p:sldId id="1087" r:id="rId49"/>
    <p:sldId id="1123" r:id="rId50"/>
    <p:sldId id="1100" r:id="rId51"/>
    <p:sldId id="1124" r:id="rId52"/>
    <p:sldId id="1125" r:id="rId53"/>
    <p:sldId id="1096" r:id="rId54"/>
    <p:sldId id="1097" r:id="rId55"/>
    <p:sldId id="1098" r:id="rId56"/>
    <p:sldId id="1024" r:id="rId57"/>
    <p:sldId id="1028" r:id="rId58"/>
    <p:sldId id="1030" r:id="rId59"/>
    <p:sldId id="1120" r:id="rId60"/>
    <p:sldId id="1122" r:id="rId61"/>
    <p:sldId id="1031" r:id="rId62"/>
    <p:sldId id="1032" r:id="rId63"/>
    <p:sldId id="1033" r:id="rId64"/>
    <p:sldId id="1036" r:id="rId65"/>
    <p:sldId id="1037" r:id="rId66"/>
    <p:sldId id="1018" r:id="rId67"/>
    <p:sldId id="1038" r:id="rId68"/>
    <p:sldId id="1093" r:id="rId69"/>
    <p:sldId id="1094" r:id="rId70"/>
    <p:sldId id="1095" r:id="rId71"/>
    <p:sldId id="1040" r:id="rId72"/>
    <p:sldId id="1041" r:id="rId73"/>
    <p:sldId id="1042" r:id="rId74"/>
    <p:sldId id="1039" r:id="rId75"/>
    <p:sldId id="1111" r:id="rId76"/>
    <p:sldId id="1112" r:id="rId77"/>
    <p:sldId id="1119" r:id="rId78"/>
    <p:sldId id="1118" r:id="rId79"/>
    <p:sldId id="1121" r:id="rId80"/>
    <p:sldId id="1117" r:id="rId81"/>
    <p:sldId id="1115" r:id="rId82"/>
    <p:sldId id="1113" r:id="rId83"/>
    <p:sldId id="1116" r:id="rId84"/>
    <p:sldId id="1089" r:id="rId85"/>
    <p:sldId id="1045" r:id="rId86"/>
    <p:sldId id="1046" r:id="rId87"/>
    <p:sldId id="1050" r:id="rId88"/>
    <p:sldId id="1049" r:id="rId89"/>
    <p:sldId id="1051" r:id="rId90"/>
    <p:sldId id="1092" r:id="rId91"/>
    <p:sldId id="1052" r:id="rId92"/>
    <p:sldId id="1055" r:id="rId93"/>
    <p:sldId id="1056" r:id="rId94"/>
    <p:sldId id="1058" r:id="rId95"/>
    <p:sldId id="1059" r:id="rId96"/>
    <p:sldId id="1060" r:id="rId97"/>
    <p:sldId id="1127" r:id="rId98"/>
    <p:sldId id="1062" r:id="rId99"/>
    <p:sldId id="1090" r:id="rId100"/>
    <p:sldId id="1091" r:id="rId101"/>
    <p:sldId id="1070" r:id="rId102"/>
    <p:sldId id="268" r:id="rId103"/>
    <p:sldId id="269" r:id="rId104"/>
    <p:sldId id="378" r:id="rId105"/>
    <p:sldId id="418" r:id="rId106"/>
    <p:sldId id="419" r:id="rId107"/>
    <p:sldId id="421" r:id="rId108"/>
    <p:sldId id="394" r:id="rId109"/>
    <p:sldId id="395" r:id="rId110"/>
    <p:sldId id="396" r:id="rId111"/>
    <p:sldId id="397" r:id="rId112"/>
    <p:sldId id="398" r:id="rId113"/>
    <p:sldId id="426" r:id="rId114"/>
    <p:sldId id="427" r:id="rId115"/>
    <p:sldId id="428" r:id="rId116"/>
    <p:sldId id="401" r:id="rId117"/>
    <p:sldId id="402" r:id="rId118"/>
    <p:sldId id="429" r:id="rId119"/>
    <p:sldId id="405" r:id="rId120"/>
    <p:sldId id="406" r:id="rId121"/>
    <p:sldId id="407" r:id="rId122"/>
    <p:sldId id="408" r:id="rId123"/>
    <p:sldId id="409" r:id="rId124"/>
    <p:sldId id="410" r:id="rId125"/>
    <p:sldId id="411" r:id="rId126"/>
    <p:sldId id="412" r:id="rId127"/>
    <p:sldId id="423" r:id="rId128"/>
    <p:sldId id="424" r:id="rId129"/>
    <p:sldId id="425" r:id="rId130"/>
    <p:sldId id="413" r:id="rId131"/>
    <p:sldId id="414" r:id="rId132"/>
    <p:sldId id="415" r:id="rId133"/>
    <p:sldId id="416" r:id="rId134"/>
    <p:sldId id="417" r:id="rId135"/>
    <p:sldId id="430" r:id="rId136"/>
    <p:sldId id="431" r:id="rId137"/>
    <p:sldId id="432" r:id="rId138"/>
    <p:sldId id="433" r:id="rId139"/>
    <p:sldId id="434" r:id="rId140"/>
    <p:sldId id="435" r:id="rId141"/>
    <p:sldId id="436" r:id="rId142"/>
    <p:sldId id="437" r:id="rId143"/>
    <p:sldId id="438" r:id="rId144"/>
    <p:sldId id="439" r:id="rId145"/>
    <p:sldId id="440" r:id="rId146"/>
    <p:sldId id="441" r:id="rId147"/>
    <p:sldId id="442" r:id="rId148"/>
    <p:sldId id="443" r:id="rId149"/>
    <p:sldId id="444" r:id="rId150"/>
    <p:sldId id="445" r:id="rId151"/>
    <p:sldId id="1128" r:id="rId152"/>
  </p:sldIdLst>
  <p:sldSz cx="9144000" cy="6858000" type="screen4x3"/>
  <p:notesSz cx="6797675" cy="9928225"/>
  <p:defaultTextStyle>
    <a:defPPr>
      <a:defRPr lang="zh-TW"/>
    </a:defPPr>
    <a:lvl1pPr algn="l" rtl="0" fontAlgn="base">
      <a:spcBef>
        <a:spcPct val="20000"/>
      </a:spcBef>
      <a:spcAft>
        <a:spcPct val="0"/>
      </a:spcAft>
      <a:buClr>
        <a:srgbClr val="CC0099"/>
      </a:buClr>
      <a:buSzPct val="55000"/>
      <a:buFont typeface="Wingdings" pitchFamily="2" charset="2"/>
      <a:buChar char="n"/>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1pPr>
    <a:lvl2pPr marL="457200" algn="l" rtl="0" fontAlgn="base">
      <a:spcBef>
        <a:spcPct val="20000"/>
      </a:spcBef>
      <a:spcAft>
        <a:spcPct val="0"/>
      </a:spcAft>
      <a:buClr>
        <a:srgbClr val="CC0099"/>
      </a:buClr>
      <a:buSzPct val="55000"/>
      <a:buFont typeface="Wingdings" pitchFamily="2" charset="2"/>
      <a:buChar char="n"/>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2pPr>
    <a:lvl3pPr marL="914400" algn="l" rtl="0" fontAlgn="base">
      <a:spcBef>
        <a:spcPct val="20000"/>
      </a:spcBef>
      <a:spcAft>
        <a:spcPct val="0"/>
      </a:spcAft>
      <a:buClr>
        <a:srgbClr val="CC0099"/>
      </a:buClr>
      <a:buSzPct val="55000"/>
      <a:buFont typeface="Wingdings" pitchFamily="2" charset="2"/>
      <a:buChar char="n"/>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3pPr>
    <a:lvl4pPr marL="1371600" algn="l" rtl="0" fontAlgn="base">
      <a:spcBef>
        <a:spcPct val="20000"/>
      </a:spcBef>
      <a:spcAft>
        <a:spcPct val="0"/>
      </a:spcAft>
      <a:buClr>
        <a:srgbClr val="CC0099"/>
      </a:buClr>
      <a:buSzPct val="55000"/>
      <a:buFont typeface="Wingdings" pitchFamily="2" charset="2"/>
      <a:buChar char="n"/>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4pPr>
    <a:lvl5pPr marL="1828800" algn="l" rtl="0" fontAlgn="base">
      <a:spcBef>
        <a:spcPct val="20000"/>
      </a:spcBef>
      <a:spcAft>
        <a:spcPct val="0"/>
      </a:spcAft>
      <a:buClr>
        <a:srgbClr val="CC0099"/>
      </a:buClr>
      <a:buSzPct val="55000"/>
      <a:buFont typeface="Wingdings" pitchFamily="2" charset="2"/>
      <a:buChar char="n"/>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5pPr>
    <a:lvl6pPr marL="2286000" algn="l" defTabSz="914400" rtl="0" eaLnBrk="1" latinLnBrk="0" hangingPunct="1">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6pPr>
    <a:lvl7pPr marL="2743200" algn="l" defTabSz="914400" rtl="0" eaLnBrk="1" latinLnBrk="0" hangingPunct="1">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7pPr>
    <a:lvl8pPr marL="3200400" algn="l" defTabSz="914400" rtl="0" eaLnBrk="1" latinLnBrk="0" hangingPunct="1">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8pPr>
    <a:lvl9pPr marL="3657600" algn="l" defTabSz="914400" rtl="0" eaLnBrk="1" latinLnBrk="0" hangingPunct="1">
      <a:defRPr sz="2000" kern="1200">
        <a:solidFill>
          <a:srgbClr val="9900CC"/>
        </a:solidFill>
        <a:effectLst>
          <a:outerShdw blurRad="38100" dist="38100" dir="2700000" algn="tl">
            <a:srgbClr val="000000">
              <a:alpha val="43137"/>
            </a:srgbClr>
          </a:outerShdw>
        </a:effectLst>
        <a:latin typeface="Tahoma"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6666FF"/>
    <a:srgbClr val="6600CC"/>
    <a:srgbClr val="0000FF"/>
    <a:srgbClr val="00E4A8"/>
    <a:srgbClr val="E9F6FF"/>
    <a:srgbClr val="9900CC"/>
    <a:srgbClr val="00CC00"/>
    <a:srgbClr val="333399"/>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6201" autoAdjust="0"/>
  </p:normalViewPr>
  <p:slideViewPr>
    <p:cSldViewPr showGuides="1">
      <p:cViewPr varScale="1">
        <p:scale>
          <a:sx n="114" d="100"/>
          <a:sy n="114" d="100"/>
        </p:scale>
        <p:origin x="159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slide" Target="../slides/slide39.xml"/></Relationships>
</file>

<file path=ppt/diagrams/_rels/data3.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slide" Target="../slides/slide57.xml"/><Relationship Id="rId1" Type="http://schemas.openxmlformats.org/officeDocument/2006/relationships/slide" Target="../slides/slide42.xml"/><Relationship Id="rId6" Type="http://schemas.openxmlformats.org/officeDocument/2006/relationships/slide" Target="../slides/slide40.xml"/><Relationship Id="rId5" Type="http://schemas.openxmlformats.org/officeDocument/2006/relationships/slide" Target="../slides/slide67.xml"/><Relationship Id="rId4"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C06267-9B8E-4DD9-B08F-FDF69C2316D8}"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zh-HK" altLang="en-US"/>
        </a:p>
      </dgm:t>
    </dgm:pt>
    <dgm:pt modelId="{710F793E-1757-47F0-B299-315D1B057F63}">
      <dgm:prSet phldrT="[文字]"/>
      <dgm:spPr/>
      <dgm:t>
        <a:bodyPr/>
        <a:lstStyle/>
        <a:p>
          <a:r>
            <a:rPr lang="zh-TW" altLang="en-US" dirty="0">
              <a:latin typeface="新細明體" panose="02020500000000000000" pitchFamily="18" charset="-120"/>
              <a:ea typeface="新細明體" panose="02020500000000000000" pitchFamily="18" charset="-120"/>
            </a:rPr>
            <a:t>記錄及更新重要的學校資料</a:t>
          </a:r>
          <a:endParaRPr lang="zh-HK" altLang="en-US" dirty="0"/>
        </a:p>
      </dgm:t>
    </dgm:pt>
    <dgm:pt modelId="{009AF5FF-115F-481B-92A0-3D8259114FEF}" type="parTrans" cxnId="{0A256701-CC51-49C4-9BAE-E0917EF13134}">
      <dgm:prSet/>
      <dgm:spPr/>
      <dgm:t>
        <a:bodyPr/>
        <a:lstStyle/>
        <a:p>
          <a:endParaRPr lang="zh-HK" altLang="en-US"/>
        </a:p>
      </dgm:t>
    </dgm:pt>
    <dgm:pt modelId="{D827439C-F010-45F5-97B0-6B85F2DEAB6B}" type="sibTrans" cxnId="{0A256701-CC51-49C4-9BAE-E0917EF13134}">
      <dgm:prSet/>
      <dgm:spPr/>
      <dgm:t>
        <a:bodyPr/>
        <a:lstStyle/>
        <a:p>
          <a:endParaRPr lang="zh-HK" altLang="en-US"/>
        </a:p>
      </dgm:t>
    </dgm:pt>
    <dgm:pt modelId="{0F1C4DC4-BCDC-407D-9A17-1531C50D93B2}">
      <dgm:prSet phldrT="[文字]"/>
      <dgm:spPr/>
      <dgm:t>
        <a:bodyPr/>
        <a:lstStyle/>
        <a:p>
          <a:r>
            <a:rPr lang="zh-TW" altLang="en-US" dirty="0">
              <a:latin typeface="+mn-ea"/>
              <a:ea typeface="+mn-ea"/>
            </a:rPr>
            <a:t>學校</a:t>
          </a:r>
          <a:r>
            <a:rPr lang="zh-HK" altLang="en-US" dirty="0"/>
            <a:t>基本資料</a:t>
          </a:r>
        </a:p>
      </dgm:t>
    </dgm:pt>
    <dgm:pt modelId="{0D165DAD-7286-48BF-8B3D-E2E245B5F64D}" type="parTrans" cxnId="{902F1945-54A2-4428-8857-36C229880005}">
      <dgm:prSet/>
      <dgm:spPr/>
      <dgm:t>
        <a:bodyPr/>
        <a:lstStyle/>
        <a:p>
          <a:endParaRPr lang="zh-HK" altLang="en-US"/>
        </a:p>
      </dgm:t>
    </dgm:pt>
    <dgm:pt modelId="{3B33C1BE-43DB-4169-B16F-C751DF055165}" type="sibTrans" cxnId="{902F1945-54A2-4428-8857-36C229880005}">
      <dgm:prSet/>
      <dgm:spPr/>
      <dgm:t>
        <a:bodyPr/>
        <a:lstStyle/>
        <a:p>
          <a:endParaRPr lang="zh-HK" altLang="en-US"/>
        </a:p>
      </dgm:t>
    </dgm:pt>
    <dgm:pt modelId="{FF6ADE31-0551-4A26-8CD8-61AC59D7F20E}">
      <dgm:prSet/>
      <dgm:spPr/>
      <dgm:t>
        <a:bodyPr/>
        <a:lstStyle/>
        <a:p>
          <a:r>
            <a:rPr lang="zh-HK" altLang="en-US" dirty="0"/>
            <a:t>教職員編制</a:t>
          </a:r>
        </a:p>
      </dgm:t>
    </dgm:pt>
    <dgm:pt modelId="{3C9636EB-BE5C-46B5-BFDF-20F9BCA667F5}" type="parTrans" cxnId="{CDE2DE04-0C6F-4849-92FF-90C5CA3413B9}">
      <dgm:prSet/>
      <dgm:spPr/>
      <dgm:t>
        <a:bodyPr/>
        <a:lstStyle/>
        <a:p>
          <a:endParaRPr lang="zh-HK" altLang="en-US"/>
        </a:p>
      </dgm:t>
    </dgm:pt>
    <dgm:pt modelId="{72B05BD0-D1B7-4EF7-AF7F-ABD3687BF5FE}" type="sibTrans" cxnId="{CDE2DE04-0C6F-4849-92FF-90C5CA3413B9}">
      <dgm:prSet/>
      <dgm:spPr/>
      <dgm:t>
        <a:bodyPr/>
        <a:lstStyle/>
        <a:p>
          <a:endParaRPr lang="zh-HK" altLang="en-US"/>
        </a:p>
      </dgm:t>
    </dgm:pt>
    <dgm:pt modelId="{AE13218E-1993-48E1-B168-6FC52517F4E2}">
      <dgm:prSet/>
      <dgm:spPr/>
      <dgm:t>
        <a:bodyPr/>
        <a:lstStyle/>
        <a:p>
          <a:r>
            <a:rPr lang="zh-HK" altLang="en-US" dirty="0"/>
            <a:t>校曆</a:t>
          </a:r>
        </a:p>
      </dgm:t>
    </dgm:pt>
    <dgm:pt modelId="{214EF0FB-E4B5-4D9B-A33C-2DDC18104C3D}" type="parTrans" cxnId="{5C51F943-0E19-4B18-AD0A-F33D6F76B8C4}">
      <dgm:prSet/>
      <dgm:spPr/>
      <dgm:t>
        <a:bodyPr/>
        <a:lstStyle/>
        <a:p>
          <a:endParaRPr lang="zh-HK" altLang="en-US"/>
        </a:p>
      </dgm:t>
    </dgm:pt>
    <dgm:pt modelId="{9A25EFC0-B100-47A4-8895-15BBFEEE2EE5}" type="sibTrans" cxnId="{5C51F943-0E19-4B18-AD0A-F33D6F76B8C4}">
      <dgm:prSet/>
      <dgm:spPr/>
      <dgm:t>
        <a:bodyPr/>
        <a:lstStyle/>
        <a:p>
          <a:endParaRPr lang="zh-HK" altLang="en-US"/>
        </a:p>
      </dgm:t>
    </dgm:pt>
    <dgm:pt modelId="{92697782-A1F1-4A63-BBBF-72D46F2644E9}">
      <dgm:prSet/>
      <dgm:spPr/>
      <dgm:t>
        <a:bodyPr/>
        <a:lstStyle/>
        <a:p>
          <a:r>
            <a:rPr lang="zh-HK" altLang="en-US" dirty="0"/>
            <a:t>班級結構</a:t>
          </a:r>
        </a:p>
      </dgm:t>
    </dgm:pt>
    <dgm:pt modelId="{E02473B6-65F2-4368-BF38-1D4899D12B5D}" type="parTrans" cxnId="{5DDBE5BE-C323-4C5E-9C3C-5B6E2A423AEE}">
      <dgm:prSet/>
      <dgm:spPr/>
      <dgm:t>
        <a:bodyPr/>
        <a:lstStyle/>
        <a:p>
          <a:endParaRPr lang="zh-HK" altLang="en-US"/>
        </a:p>
      </dgm:t>
    </dgm:pt>
    <dgm:pt modelId="{A3697BB2-F700-4DC1-95E7-4787F6ED55A6}" type="sibTrans" cxnId="{5DDBE5BE-C323-4C5E-9C3C-5B6E2A423AEE}">
      <dgm:prSet/>
      <dgm:spPr/>
      <dgm:t>
        <a:bodyPr/>
        <a:lstStyle/>
        <a:p>
          <a:endParaRPr lang="zh-HK" altLang="en-US"/>
        </a:p>
      </dgm:t>
    </dgm:pt>
    <dgm:pt modelId="{216C9495-8B44-423C-AC30-053E420A2545}">
      <dgm:prSet/>
      <dgm:spPr/>
      <dgm:t>
        <a:bodyPr/>
        <a:lstStyle/>
        <a:p>
          <a:r>
            <a:rPr lang="zh-HK" altLang="en-US" dirty="0"/>
            <a:t>科目資料</a:t>
          </a:r>
        </a:p>
      </dgm:t>
    </dgm:pt>
    <dgm:pt modelId="{79EBABF0-A181-47DC-9DDE-34EA564C99A8}" type="parTrans" cxnId="{CB3E94BB-6745-49AA-A0E4-E144142441D6}">
      <dgm:prSet/>
      <dgm:spPr/>
      <dgm:t>
        <a:bodyPr/>
        <a:lstStyle/>
        <a:p>
          <a:endParaRPr lang="zh-HK" altLang="en-US"/>
        </a:p>
      </dgm:t>
    </dgm:pt>
    <dgm:pt modelId="{6617FBA9-24F1-49BA-93E7-B5130941569F}" type="sibTrans" cxnId="{CB3E94BB-6745-49AA-A0E4-E144142441D6}">
      <dgm:prSet/>
      <dgm:spPr/>
      <dgm:t>
        <a:bodyPr/>
        <a:lstStyle/>
        <a:p>
          <a:endParaRPr lang="zh-HK" altLang="en-US"/>
        </a:p>
      </dgm:t>
    </dgm:pt>
    <dgm:pt modelId="{08AEC653-1050-4A7E-9557-BB057C709AA0}">
      <dgm:prSet/>
      <dgm:spPr/>
      <dgm:t>
        <a:bodyPr/>
        <a:lstStyle/>
        <a:p>
          <a:r>
            <a:rPr lang="zh-HK" altLang="en-US" dirty="0"/>
            <a:t>班別資料</a:t>
          </a:r>
        </a:p>
      </dgm:t>
    </dgm:pt>
    <dgm:pt modelId="{B1592ACA-1ACE-4C16-BF55-2C4F23509355}" type="parTrans" cxnId="{760BA7F4-D993-48ED-B208-F37AF3881EE0}">
      <dgm:prSet/>
      <dgm:spPr/>
      <dgm:t>
        <a:bodyPr/>
        <a:lstStyle/>
        <a:p>
          <a:endParaRPr lang="zh-HK" altLang="en-US"/>
        </a:p>
      </dgm:t>
    </dgm:pt>
    <dgm:pt modelId="{56272CC0-2802-4D78-9ECC-9220F0C79662}" type="sibTrans" cxnId="{760BA7F4-D993-48ED-B208-F37AF3881EE0}">
      <dgm:prSet/>
      <dgm:spPr/>
      <dgm:t>
        <a:bodyPr/>
        <a:lstStyle/>
        <a:p>
          <a:endParaRPr lang="zh-HK" altLang="en-US"/>
        </a:p>
      </dgm:t>
    </dgm:pt>
    <dgm:pt modelId="{6ECC3943-AA99-47CB-86A8-2AF73B4E1381}">
      <dgm:prSet/>
      <dgm:spPr/>
      <dgm:t>
        <a:bodyPr/>
        <a:lstStyle/>
        <a:p>
          <a:r>
            <a:rPr lang="zh-HK" altLang="en-US" dirty="0"/>
            <a:t>學校設施</a:t>
          </a:r>
        </a:p>
      </dgm:t>
    </dgm:pt>
    <dgm:pt modelId="{86C27071-5AC8-43DA-BB99-98A6B52E7D32}" type="parTrans" cxnId="{3F84A45C-7F72-4EF5-B4D3-1FEF114D4AA5}">
      <dgm:prSet/>
      <dgm:spPr/>
      <dgm:t>
        <a:bodyPr/>
        <a:lstStyle/>
        <a:p>
          <a:endParaRPr lang="zh-HK" altLang="en-US"/>
        </a:p>
      </dgm:t>
    </dgm:pt>
    <dgm:pt modelId="{B47C4E5D-0FD7-4455-93AF-101B61C8AAAE}" type="sibTrans" cxnId="{3F84A45C-7F72-4EF5-B4D3-1FEF114D4AA5}">
      <dgm:prSet/>
      <dgm:spPr/>
      <dgm:t>
        <a:bodyPr/>
        <a:lstStyle/>
        <a:p>
          <a:endParaRPr lang="zh-HK" altLang="en-US"/>
        </a:p>
      </dgm:t>
    </dgm:pt>
    <dgm:pt modelId="{97EAD49C-08C2-4DF6-B81D-3319BC83EECB}" type="pres">
      <dgm:prSet presAssocID="{C4C06267-9B8E-4DD9-B08F-FDF69C2316D8}" presName="Name0" presStyleCnt="0">
        <dgm:presLayoutVars>
          <dgm:chMax val="1"/>
          <dgm:dir/>
          <dgm:animLvl val="ctr"/>
          <dgm:resizeHandles val="exact"/>
        </dgm:presLayoutVars>
      </dgm:prSet>
      <dgm:spPr/>
    </dgm:pt>
    <dgm:pt modelId="{18ED5BD7-971C-4B62-AF14-74CFE3DECA31}" type="pres">
      <dgm:prSet presAssocID="{710F793E-1757-47F0-B299-315D1B057F63}" presName="centerShape" presStyleLbl="node0" presStyleIdx="0" presStyleCnt="1"/>
      <dgm:spPr/>
    </dgm:pt>
    <dgm:pt modelId="{D1B76327-0ED3-4A62-BB32-70B5F5BB514A}" type="pres">
      <dgm:prSet presAssocID="{0D165DAD-7286-48BF-8B3D-E2E245B5F64D}" presName="parTrans" presStyleLbl="sibTrans2D1" presStyleIdx="0" presStyleCnt="7"/>
      <dgm:spPr/>
    </dgm:pt>
    <dgm:pt modelId="{9C3D5FB4-0790-4676-B1B9-DD1A732B42FC}" type="pres">
      <dgm:prSet presAssocID="{0D165DAD-7286-48BF-8B3D-E2E245B5F64D}" presName="connectorText" presStyleLbl="sibTrans2D1" presStyleIdx="0" presStyleCnt="7"/>
      <dgm:spPr/>
    </dgm:pt>
    <dgm:pt modelId="{B03BBBEC-543F-482E-8D40-90E881FA9B3F}" type="pres">
      <dgm:prSet presAssocID="{0F1C4DC4-BCDC-407D-9A17-1531C50D93B2}" presName="node" presStyleLbl="node1" presStyleIdx="0" presStyleCnt="7">
        <dgm:presLayoutVars>
          <dgm:bulletEnabled val="1"/>
        </dgm:presLayoutVars>
      </dgm:prSet>
      <dgm:spPr/>
    </dgm:pt>
    <dgm:pt modelId="{2D369B67-B53C-4C58-B756-D5B1341D7CFC}" type="pres">
      <dgm:prSet presAssocID="{3C9636EB-BE5C-46B5-BFDF-20F9BCA667F5}" presName="parTrans" presStyleLbl="sibTrans2D1" presStyleIdx="1" presStyleCnt="7"/>
      <dgm:spPr/>
    </dgm:pt>
    <dgm:pt modelId="{6B888471-3280-4E7D-87A8-142FC93D3E10}" type="pres">
      <dgm:prSet presAssocID="{3C9636EB-BE5C-46B5-BFDF-20F9BCA667F5}" presName="connectorText" presStyleLbl="sibTrans2D1" presStyleIdx="1" presStyleCnt="7"/>
      <dgm:spPr/>
    </dgm:pt>
    <dgm:pt modelId="{5E08EBE3-32C2-4E25-B12D-DB02BAFE090B}" type="pres">
      <dgm:prSet presAssocID="{FF6ADE31-0551-4A26-8CD8-61AC59D7F20E}" presName="node" presStyleLbl="node1" presStyleIdx="1" presStyleCnt="7">
        <dgm:presLayoutVars>
          <dgm:bulletEnabled val="1"/>
        </dgm:presLayoutVars>
      </dgm:prSet>
      <dgm:spPr/>
    </dgm:pt>
    <dgm:pt modelId="{634409C2-B7E9-4FF4-82C7-BF2446B78E76}" type="pres">
      <dgm:prSet presAssocID="{E02473B6-65F2-4368-BF38-1D4899D12B5D}" presName="parTrans" presStyleLbl="sibTrans2D1" presStyleIdx="2" presStyleCnt="7"/>
      <dgm:spPr/>
    </dgm:pt>
    <dgm:pt modelId="{AD8C4452-2F22-4932-B65E-0368BCA26EF0}" type="pres">
      <dgm:prSet presAssocID="{E02473B6-65F2-4368-BF38-1D4899D12B5D}" presName="connectorText" presStyleLbl="sibTrans2D1" presStyleIdx="2" presStyleCnt="7"/>
      <dgm:spPr/>
    </dgm:pt>
    <dgm:pt modelId="{F08E31D9-8650-4FFF-9BA2-DE0B60D8C70F}" type="pres">
      <dgm:prSet presAssocID="{92697782-A1F1-4A63-BBBF-72D46F2644E9}" presName="node" presStyleLbl="node1" presStyleIdx="2" presStyleCnt="7">
        <dgm:presLayoutVars>
          <dgm:bulletEnabled val="1"/>
        </dgm:presLayoutVars>
      </dgm:prSet>
      <dgm:spPr/>
    </dgm:pt>
    <dgm:pt modelId="{DFD704AA-E085-4284-BEEE-5BD7E44F3191}" type="pres">
      <dgm:prSet presAssocID="{214EF0FB-E4B5-4D9B-A33C-2DDC18104C3D}" presName="parTrans" presStyleLbl="sibTrans2D1" presStyleIdx="3" presStyleCnt="7"/>
      <dgm:spPr/>
    </dgm:pt>
    <dgm:pt modelId="{EC6BEC10-271B-49F8-B3D4-F750B18A58EA}" type="pres">
      <dgm:prSet presAssocID="{214EF0FB-E4B5-4D9B-A33C-2DDC18104C3D}" presName="connectorText" presStyleLbl="sibTrans2D1" presStyleIdx="3" presStyleCnt="7"/>
      <dgm:spPr/>
    </dgm:pt>
    <dgm:pt modelId="{E9288D73-0FF5-4D9E-B3B4-1548B7B53DB3}" type="pres">
      <dgm:prSet presAssocID="{AE13218E-1993-48E1-B168-6FC52517F4E2}" presName="node" presStyleLbl="node1" presStyleIdx="3" presStyleCnt="7">
        <dgm:presLayoutVars>
          <dgm:bulletEnabled val="1"/>
        </dgm:presLayoutVars>
      </dgm:prSet>
      <dgm:spPr/>
    </dgm:pt>
    <dgm:pt modelId="{28189805-3FE5-42F7-8F0F-67F7E11C16E4}" type="pres">
      <dgm:prSet presAssocID="{86C27071-5AC8-43DA-BB99-98A6B52E7D32}" presName="parTrans" presStyleLbl="sibTrans2D1" presStyleIdx="4" presStyleCnt="7"/>
      <dgm:spPr/>
    </dgm:pt>
    <dgm:pt modelId="{942549E6-2492-43E3-8FB7-24FC13553EF6}" type="pres">
      <dgm:prSet presAssocID="{86C27071-5AC8-43DA-BB99-98A6B52E7D32}" presName="connectorText" presStyleLbl="sibTrans2D1" presStyleIdx="4" presStyleCnt="7"/>
      <dgm:spPr/>
    </dgm:pt>
    <dgm:pt modelId="{EFEB548C-5E69-490E-B0F8-9F05941DA69A}" type="pres">
      <dgm:prSet presAssocID="{6ECC3943-AA99-47CB-86A8-2AF73B4E1381}" presName="node" presStyleLbl="node1" presStyleIdx="4" presStyleCnt="7">
        <dgm:presLayoutVars>
          <dgm:bulletEnabled val="1"/>
        </dgm:presLayoutVars>
      </dgm:prSet>
      <dgm:spPr/>
    </dgm:pt>
    <dgm:pt modelId="{8127D5A3-21A0-4EB9-8FBA-96294F2E6DD7}" type="pres">
      <dgm:prSet presAssocID="{B1592ACA-1ACE-4C16-BF55-2C4F23509355}" presName="parTrans" presStyleLbl="sibTrans2D1" presStyleIdx="5" presStyleCnt="7"/>
      <dgm:spPr/>
    </dgm:pt>
    <dgm:pt modelId="{B0E09BE8-6B5E-4E35-B4E8-A2F6BB3B2D8A}" type="pres">
      <dgm:prSet presAssocID="{B1592ACA-1ACE-4C16-BF55-2C4F23509355}" presName="connectorText" presStyleLbl="sibTrans2D1" presStyleIdx="5" presStyleCnt="7"/>
      <dgm:spPr/>
    </dgm:pt>
    <dgm:pt modelId="{80A3273B-572F-4DA4-8A03-8580E021540D}" type="pres">
      <dgm:prSet presAssocID="{08AEC653-1050-4A7E-9557-BB057C709AA0}" presName="node" presStyleLbl="node1" presStyleIdx="5" presStyleCnt="7">
        <dgm:presLayoutVars>
          <dgm:bulletEnabled val="1"/>
        </dgm:presLayoutVars>
      </dgm:prSet>
      <dgm:spPr/>
    </dgm:pt>
    <dgm:pt modelId="{D55762A4-D39C-49B3-B37A-CA09EB2D3775}" type="pres">
      <dgm:prSet presAssocID="{79EBABF0-A181-47DC-9DDE-34EA564C99A8}" presName="parTrans" presStyleLbl="sibTrans2D1" presStyleIdx="6" presStyleCnt="7"/>
      <dgm:spPr/>
    </dgm:pt>
    <dgm:pt modelId="{568E3A1C-194F-49A7-923D-0985C71BACA0}" type="pres">
      <dgm:prSet presAssocID="{79EBABF0-A181-47DC-9DDE-34EA564C99A8}" presName="connectorText" presStyleLbl="sibTrans2D1" presStyleIdx="6" presStyleCnt="7"/>
      <dgm:spPr/>
    </dgm:pt>
    <dgm:pt modelId="{AD5E8BEA-7C94-47D8-A488-18FE12870221}" type="pres">
      <dgm:prSet presAssocID="{216C9495-8B44-423C-AC30-053E420A2545}" presName="node" presStyleLbl="node1" presStyleIdx="6" presStyleCnt="7">
        <dgm:presLayoutVars>
          <dgm:bulletEnabled val="1"/>
        </dgm:presLayoutVars>
      </dgm:prSet>
      <dgm:spPr/>
    </dgm:pt>
  </dgm:ptLst>
  <dgm:cxnLst>
    <dgm:cxn modelId="{0A256701-CC51-49C4-9BAE-E0917EF13134}" srcId="{C4C06267-9B8E-4DD9-B08F-FDF69C2316D8}" destId="{710F793E-1757-47F0-B299-315D1B057F63}" srcOrd="0" destOrd="0" parTransId="{009AF5FF-115F-481B-92A0-3D8259114FEF}" sibTransId="{D827439C-F010-45F5-97B0-6B85F2DEAB6B}"/>
    <dgm:cxn modelId="{CDE2DE04-0C6F-4849-92FF-90C5CA3413B9}" srcId="{710F793E-1757-47F0-B299-315D1B057F63}" destId="{FF6ADE31-0551-4A26-8CD8-61AC59D7F20E}" srcOrd="1" destOrd="0" parTransId="{3C9636EB-BE5C-46B5-BFDF-20F9BCA667F5}" sibTransId="{72B05BD0-D1B7-4EF7-AF7F-ABD3687BF5FE}"/>
    <dgm:cxn modelId="{6552C706-3938-4779-950A-5211475E0169}" type="presOf" srcId="{B1592ACA-1ACE-4C16-BF55-2C4F23509355}" destId="{8127D5A3-21A0-4EB9-8FBA-96294F2E6DD7}" srcOrd="0" destOrd="0" presId="urn:microsoft.com/office/officeart/2005/8/layout/radial5"/>
    <dgm:cxn modelId="{B4AE410E-5936-48B2-B02D-009B1A23796F}" type="presOf" srcId="{0F1C4DC4-BCDC-407D-9A17-1531C50D93B2}" destId="{B03BBBEC-543F-482E-8D40-90E881FA9B3F}" srcOrd="0" destOrd="0" presId="urn:microsoft.com/office/officeart/2005/8/layout/radial5"/>
    <dgm:cxn modelId="{B580011E-A9F6-4CA5-924C-4C4921342AEB}" type="presOf" srcId="{92697782-A1F1-4A63-BBBF-72D46F2644E9}" destId="{F08E31D9-8650-4FFF-9BA2-DE0B60D8C70F}" srcOrd="0" destOrd="0" presId="urn:microsoft.com/office/officeart/2005/8/layout/radial5"/>
    <dgm:cxn modelId="{73F58839-6DBC-4C2A-84F7-6A8F45A8FA5F}" type="presOf" srcId="{86C27071-5AC8-43DA-BB99-98A6B52E7D32}" destId="{28189805-3FE5-42F7-8F0F-67F7E11C16E4}" srcOrd="0" destOrd="0" presId="urn:microsoft.com/office/officeart/2005/8/layout/radial5"/>
    <dgm:cxn modelId="{884E025B-58AF-4140-8D54-2F3A1BF16AC2}" type="presOf" srcId="{0D165DAD-7286-48BF-8B3D-E2E245B5F64D}" destId="{D1B76327-0ED3-4A62-BB32-70B5F5BB514A}" srcOrd="0" destOrd="0" presId="urn:microsoft.com/office/officeart/2005/8/layout/radial5"/>
    <dgm:cxn modelId="{3F84A45C-7F72-4EF5-B4D3-1FEF114D4AA5}" srcId="{710F793E-1757-47F0-B299-315D1B057F63}" destId="{6ECC3943-AA99-47CB-86A8-2AF73B4E1381}" srcOrd="4" destOrd="0" parTransId="{86C27071-5AC8-43DA-BB99-98A6B52E7D32}" sibTransId="{B47C4E5D-0FD7-4455-93AF-101B61C8AAAE}"/>
    <dgm:cxn modelId="{D64F6962-01C1-41E7-BA22-07D2A740CD8E}" type="presOf" srcId="{E02473B6-65F2-4368-BF38-1D4899D12B5D}" destId="{634409C2-B7E9-4FF4-82C7-BF2446B78E76}" srcOrd="0" destOrd="0" presId="urn:microsoft.com/office/officeart/2005/8/layout/radial5"/>
    <dgm:cxn modelId="{5C51F943-0E19-4B18-AD0A-F33D6F76B8C4}" srcId="{710F793E-1757-47F0-B299-315D1B057F63}" destId="{AE13218E-1993-48E1-B168-6FC52517F4E2}" srcOrd="3" destOrd="0" parTransId="{214EF0FB-E4B5-4D9B-A33C-2DDC18104C3D}" sibTransId="{9A25EFC0-B100-47A4-8895-15BBFEEE2EE5}"/>
    <dgm:cxn modelId="{902F1945-54A2-4428-8857-36C229880005}" srcId="{710F793E-1757-47F0-B299-315D1B057F63}" destId="{0F1C4DC4-BCDC-407D-9A17-1531C50D93B2}" srcOrd="0" destOrd="0" parTransId="{0D165DAD-7286-48BF-8B3D-E2E245B5F64D}" sibTransId="{3B33C1BE-43DB-4169-B16F-C751DF055165}"/>
    <dgm:cxn modelId="{4FF5EF6B-1D47-4940-BD9E-343B70EDC2C9}" type="presOf" srcId="{AE13218E-1993-48E1-B168-6FC52517F4E2}" destId="{E9288D73-0FF5-4D9E-B3B4-1548B7B53DB3}" srcOrd="0" destOrd="0" presId="urn:microsoft.com/office/officeart/2005/8/layout/radial5"/>
    <dgm:cxn modelId="{7E311253-31AF-4286-9D28-3EDCAB12E015}" type="presOf" srcId="{79EBABF0-A181-47DC-9DDE-34EA564C99A8}" destId="{568E3A1C-194F-49A7-923D-0985C71BACA0}" srcOrd="1" destOrd="0" presId="urn:microsoft.com/office/officeart/2005/8/layout/radial5"/>
    <dgm:cxn modelId="{1DBBB273-DFA3-4FD1-AD2D-15D70CAD2C25}" type="presOf" srcId="{3C9636EB-BE5C-46B5-BFDF-20F9BCA667F5}" destId="{6B888471-3280-4E7D-87A8-142FC93D3E10}" srcOrd="1" destOrd="0" presId="urn:microsoft.com/office/officeart/2005/8/layout/radial5"/>
    <dgm:cxn modelId="{99908E81-C1F5-4C75-8FD8-5E42BBDE822F}" type="presOf" srcId="{79EBABF0-A181-47DC-9DDE-34EA564C99A8}" destId="{D55762A4-D39C-49B3-B37A-CA09EB2D3775}" srcOrd="0" destOrd="0" presId="urn:microsoft.com/office/officeart/2005/8/layout/radial5"/>
    <dgm:cxn modelId="{E96D9C8E-0F2C-4AD4-8FB5-ED80E4EE15B4}" type="presOf" srcId="{6ECC3943-AA99-47CB-86A8-2AF73B4E1381}" destId="{EFEB548C-5E69-490E-B0F8-9F05941DA69A}" srcOrd="0" destOrd="0" presId="urn:microsoft.com/office/officeart/2005/8/layout/radial5"/>
    <dgm:cxn modelId="{060C959A-4C24-48CD-BE49-C1A6D0433EB0}" type="presOf" srcId="{86C27071-5AC8-43DA-BB99-98A6B52E7D32}" destId="{942549E6-2492-43E3-8FB7-24FC13553EF6}" srcOrd="1" destOrd="0" presId="urn:microsoft.com/office/officeart/2005/8/layout/radial5"/>
    <dgm:cxn modelId="{3B7E5A9E-CB17-4629-ADC2-E75B8B8A179F}" type="presOf" srcId="{214EF0FB-E4B5-4D9B-A33C-2DDC18104C3D}" destId="{DFD704AA-E085-4284-BEEE-5BD7E44F3191}" srcOrd="0" destOrd="0" presId="urn:microsoft.com/office/officeart/2005/8/layout/radial5"/>
    <dgm:cxn modelId="{7B7BBBAC-1ADC-4C61-B78E-DEF99F596487}" type="presOf" srcId="{E02473B6-65F2-4368-BF38-1D4899D12B5D}" destId="{AD8C4452-2F22-4932-B65E-0368BCA26EF0}" srcOrd="1" destOrd="0" presId="urn:microsoft.com/office/officeart/2005/8/layout/radial5"/>
    <dgm:cxn modelId="{62B812AD-8E3B-4AC1-A74C-5F2AEEECD1D7}" type="presOf" srcId="{08AEC653-1050-4A7E-9557-BB057C709AA0}" destId="{80A3273B-572F-4DA4-8A03-8580E021540D}" srcOrd="0" destOrd="0" presId="urn:microsoft.com/office/officeart/2005/8/layout/radial5"/>
    <dgm:cxn modelId="{95CA71BB-2285-4777-93BB-52B87248D3D0}" type="presOf" srcId="{3C9636EB-BE5C-46B5-BFDF-20F9BCA667F5}" destId="{2D369B67-B53C-4C58-B756-D5B1341D7CFC}" srcOrd="0" destOrd="0" presId="urn:microsoft.com/office/officeart/2005/8/layout/radial5"/>
    <dgm:cxn modelId="{CB3E94BB-6745-49AA-A0E4-E144142441D6}" srcId="{710F793E-1757-47F0-B299-315D1B057F63}" destId="{216C9495-8B44-423C-AC30-053E420A2545}" srcOrd="6" destOrd="0" parTransId="{79EBABF0-A181-47DC-9DDE-34EA564C99A8}" sibTransId="{6617FBA9-24F1-49BA-93E7-B5130941569F}"/>
    <dgm:cxn modelId="{CCAF51BD-9355-459B-A890-A4D7BC0A1EE1}" type="presOf" srcId="{214EF0FB-E4B5-4D9B-A33C-2DDC18104C3D}" destId="{EC6BEC10-271B-49F8-B3D4-F750B18A58EA}" srcOrd="1" destOrd="0" presId="urn:microsoft.com/office/officeart/2005/8/layout/radial5"/>
    <dgm:cxn modelId="{5DDBE5BE-C323-4C5E-9C3C-5B6E2A423AEE}" srcId="{710F793E-1757-47F0-B299-315D1B057F63}" destId="{92697782-A1F1-4A63-BBBF-72D46F2644E9}" srcOrd="2" destOrd="0" parTransId="{E02473B6-65F2-4368-BF38-1D4899D12B5D}" sibTransId="{A3697BB2-F700-4DC1-95E7-4787F6ED55A6}"/>
    <dgm:cxn modelId="{2AAC5EC4-83B2-4958-8E7D-619B22070065}" type="presOf" srcId="{710F793E-1757-47F0-B299-315D1B057F63}" destId="{18ED5BD7-971C-4B62-AF14-74CFE3DECA31}" srcOrd="0" destOrd="0" presId="urn:microsoft.com/office/officeart/2005/8/layout/radial5"/>
    <dgm:cxn modelId="{BA8721CA-ADFC-4B0D-B544-ED4834862008}" type="presOf" srcId="{216C9495-8B44-423C-AC30-053E420A2545}" destId="{AD5E8BEA-7C94-47D8-A488-18FE12870221}" srcOrd="0" destOrd="0" presId="urn:microsoft.com/office/officeart/2005/8/layout/radial5"/>
    <dgm:cxn modelId="{807D41D5-7F02-4FD5-A5E2-93CC137AE8B7}" type="presOf" srcId="{0D165DAD-7286-48BF-8B3D-E2E245B5F64D}" destId="{9C3D5FB4-0790-4676-B1B9-DD1A732B42FC}" srcOrd="1" destOrd="0" presId="urn:microsoft.com/office/officeart/2005/8/layout/radial5"/>
    <dgm:cxn modelId="{F3CD2EDB-A0AE-49C0-B1CF-7EC0ED7D023F}" type="presOf" srcId="{FF6ADE31-0551-4A26-8CD8-61AC59D7F20E}" destId="{5E08EBE3-32C2-4E25-B12D-DB02BAFE090B}" srcOrd="0" destOrd="0" presId="urn:microsoft.com/office/officeart/2005/8/layout/radial5"/>
    <dgm:cxn modelId="{6150E1E8-0604-4704-96CA-97DD2FE6B189}" type="presOf" srcId="{B1592ACA-1ACE-4C16-BF55-2C4F23509355}" destId="{B0E09BE8-6B5E-4E35-B4E8-A2F6BB3B2D8A}" srcOrd="1" destOrd="0" presId="urn:microsoft.com/office/officeart/2005/8/layout/radial5"/>
    <dgm:cxn modelId="{C3B4DBED-D339-472D-B312-2423CF6EE8C6}" type="presOf" srcId="{C4C06267-9B8E-4DD9-B08F-FDF69C2316D8}" destId="{97EAD49C-08C2-4DF6-B81D-3319BC83EECB}" srcOrd="0" destOrd="0" presId="urn:microsoft.com/office/officeart/2005/8/layout/radial5"/>
    <dgm:cxn modelId="{760BA7F4-D993-48ED-B208-F37AF3881EE0}" srcId="{710F793E-1757-47F0-B299-315D1B057F63}" destId="{08AEC653-1050-4A7E-9557-BB057C709AA0}" srcOrd="5" destOrd="0" parTransId="{B1592ACA-1ACE-4C16-BF55-2C4F23509355}" sibTransId="{56272CC0-2802-4D78-9ECC-9220F0C79662}"/>
    <dgm:cxn modelId="{AFCD613C-D1CB-46EE-92E9-B7F386170C57}" type="presParOf" srcId="{97EAD49C-08C2-4DF6-B81D-3319BC83EECB}" destId="{18ED5BD7-971C-4B62-AF14-74CFE3DECA31}" srcOrd="0" destOrd="0" presId="urn:microsoft.com/office/officeart/2005/8/layout/radial5"/>
    <dgm:cxn modelId="{C30FFD5B-A3CA-405C-8364-5C78831CF75F}" type="presParOf" srcId="{97EAD49C-08C2-4DF6-B81D-3319BC83EECB}" destId="{D1B76327-0ED3-4A62-BB32-70B5F5BB514A}" srcOrd="1" destOrd="0" presId="urn:microsoft.com/office/officeart/2005/8/layout/radial5"/>
    <dgm:cxn modelId="{A693822A-EA07-4386-AF1B-64398E9A71D0}" type="presParOf" srcId="{D1B76327-0ED3-4A62-BB32-70B5F5BB514A}" destId="{9C3D5FB4-0790-4676-B1B9-DD1A732B42FC}" srcOrd="0" destOrd="0" presId="urn:microsoft.com/office/officeart/2005/8/layout/radial5"/>
    <dgm:cxn modelId="{396161F2-BB82-4651-B32D-3BBCC17ACDD4}" type="presParOf" srcId="{97EAD49C-08C2-4DF6-B81D-3319BC83EECB}" destId="{B03BBBEC-543F-482E-8D40-90E881FA9B3F}" srcOrd="2" destOrd="0" presId="urn:microsoft.com/office/officeart/2005/8/layout/radial5"/>
    <dgm:cxn modelId="{A8A42569-A599-4561-B10B-972DEFF49B9A}" type="presParOf" srcId="{97EAD49C-08C2-4DF6-B81D-3319BC83EECB}" destId="{2D369B67-B53C-4C58-B756-D5B1341D7CFC}" srcOrd="3" destOrd="0" presId="urn:microsoft.com/office/officeart/2005/8/layout/radial5"/>
    <dgm:cxn modelId="{A1568B60-8948-4160-92DB-28EB0B2A1A5E}" type="presParOf" srcId="{2D369B67-B53C-4C58-B756-D5B1341D7CFC}" destId="{6B888471-3280-4E7D-87A8-142FC93D3E10}" srcOrd="0" destOrd="0" presId="urn:microsoft.com/office/officeart/2005/8/layout/radial5"/>
    <dgm:cxn modelId="{ED4E8E01-8059-4D61-9E35-F2A5906EDF5A}" type="presParOf" srcId="{97EAD49C-08C2-4DF6-B81D-3319BC83EECB}" destId="{5E08EBE3-32C2-4E25-B12D-DB02BAFE090B}" srcOrd="4" destOrd="0" presId="urn:microsoft.com/office/officeart/2005/8/layout/radial5"/>
    <dgm:cxn modelId="{72A15A05-5015-424E-B1BA-45500F0A62E7}" type="presParOf" srcId="{97EAD49C-08C2-4DF6-B81D-3319BC83EECB}" destId="{634409C2-B7E9-4FF4-82C7-BF2446B78E76}" srcOrd="5" destOrd="0" presId="urn:microsoft.com/office/officeart/2005/8/layout/radial5"/>
    <dgm:cxn modelId="{2D783119-2EEC-412A-9B67-CE5A72AF2093}" type="presParOf" srcId="{634409C2-B7E9-4FF4-82C7-BF2446B78E76}" destId="{AD8C4452-2F22-4932-B65E-0368BCA26EF0}" srcOrd="0" destOrd="0" presId="urn:microsoft.com/office/officeart/2005/8/layout/radial5"/>
    <dgm:cxn modelId="{B388748C-67DC-4CD0-A497-9882297AEFF9}" type="presParOf" srcId="{97EAD49C-08C2-4DF6-B81D-3319BC83EECB}" destId="{F08E31D9-8650-4FFF-9BA2-DE0B60D8C70F}" srcOrd="6" destOrd="0" presId="urn:microsoft.com/office/officeart/2005/8/layout/radial5"/>
    <dgm:cxn modelId="{0D05E090-6056-4291-8A34-4D29C9B1E240}" type="presParOf" srcId="{97EAD49C-08C2-4DF6-B81D-3319BC83EECB}" destId="{DFD704AA-E085-4284-BEEE-5BD7E44F3191}" srcOrd="7" destOrd="0" presId="urn:microsoft.com/office/officeart/2005/8/layout/radial5"/>
    <dgm:cxn modelId="{7FB8375E-C220-43A3-AF45-2C8D69C65E88}" type="presParOf" srcId="{DFD704AA-E085-4284-BEEE-5BD7E44F3191}" destId="{EC6BEC10-271B-49F8-B3D4-F750B18A58EA}" srcOrd="0" destOrd="0" presId="urn:microsoft.com/office/officeart/2005/8/layout/radial5"/>
    <dgm:cxn modelId="{0AE73ABD-B3A0-4F88-8880-A9CE070EEFB3}" type="presParOf" srcId="{97EAD49C-08C2-4DF6-B81D-3319BC83EECB}" destId="{E9288D73-0FF5-4D9E-B3B4-1548B7B53DB3}" srcOrd="8" destOrd="0" presId="urn:microsoft.com/office/officeart/2005/8/layout/radial5"/>
    <dgm:cxn modelId="{91631609-D5D1-4444-AE13-EE2F55D30B6B}" type="presParOf" srcId="{97EAD49C-08C2-4DF6-B81D-3319BC83EECB}" destId="{28189805-3FE5-42F7-8F0F-67F7E11C16E4}" srcOrd="9" destOrd="0" presId="urn:microsoft.com/office/officeart/2005/8/layout/radial5"/>
    <dgm:cxn modelId="{FF3B909F-0677-465A-9822-BD553D3A016A}" type="presParOf" srcId="{28189805-3FE5-42F7-8F0F-67F7E11C16E4}" destId="{942549E6-2492-43E3-8FB7-24FC13553EF6}" srcOrd="0" destOrd="0" presId="urn:microsoft.com/office/officeart/2005/8/layout/radial5"/>
    <dgm:cxn modelId="{44DDB13E-28D7-4459-8B6D-1E218DE74EC7}" type="presParOf" srcId="{97EAD49C-08C2-4DF6-B81D-3319BC83EECB}" destId="{EFEB548C-5E69-490E-B0F8-9F05941DA69A}" srcOrd="10" destOrd="0" presId="urn:microsoft.com/office/officeart/2005/8/layout/radial5"/>
    <dgm:cxn modelId="{AC58DB19-0C80-4815-AD7E-6804A82046DF}" type="presParOf" srcId="{97EAD49C-08C2-4DF6-B81D-3319BC83EECB}" destId="{8127D5A3-21A0-4EB9-8FBA-96294F2E6DD7}" srcOrd="11" destOrd="0" presId="urn:microsoft.com/office/officeart/2005/8/layout/radial5"/>
    <dgm:cxn modelId="{5AA0715D-B705-4365-9AD7-2C9D0621BD9E}" type="presParOf" srcId="{8127D5A3-21A0-4EB9-8FBA-96294F2E6DD7}" destId="{B0E09BE8-6B5E-4E35-B4E8-A2F6BB3B2D8A}" srcOrd="0" destOrd="0" presId="urn:microsoft.com/office/officeart/2005/8/layout/radial5"/>
    <dgm:cxn modelId="{E40B9EF2-F725-42B9-AFAE-505E1C69AF95}" type="presParOf" srcId="{97EAD49C-08C2-4DF6-B81D-3319BC83EECB}" destId="{80A3273B-572F-4DA4-8A03-8580E021540D}" srcOrd="12" destOrd="0" presId="urn:microsoft.com/office/officeart/2005/8/layout/radial5"/>
    <dgm:cxn modelId="{C04B2BD7-AEB1-4822-8988-F4FBF2731E4D}" type="presParOf" srcId="{97EAD49C-08C2-4DF6-B81D-3319BC83EECB}" destId="{D55762A4-D39C-49B3-B37A-CA09EB2D3775}" srcOrd="13" destOrd="0" presId="urn:microsoft.com/office/officeart/2005/8/layout/radial5"/>
    <dgm:cxn modelId="{92D9D54C-9474-4212-84A5-348B9FA036E7}" type="presParOf" srcId="{D55762A4-D39C-49B3-B37A-CA09EB2D3775}" destId="{568E3A1C-194F-49A7-923D-0985C71BACA0}" srcOrd="0" destOrd="0" presId="urn:microsoft.com/office/officeart/2005/8/layout/radial5"/>
    <dgm:cxn modelId="{94959500-4C2A-4E01-BD29-AD13E98763F7}" type="presParOf" srcId="{97EAD49C-08C2-4DF6-B81D-3319BC83EECB}" destId="{AD5E8BEA-7C94-47D8-A488-18FE12870221}"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377245-D1D8-4D6F-B64F-724BBCE3BA73}"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zh-HK" altLang="en-US"/>
        </a:p>
      </dgm:t>
    </dgm:pt>
    <dgm:pt modelId="{8F2099FC-C941-47BB-BC01-37A951231C63}">
      <dgm:prSet phldrT="[文字]" custT="1"/>
      <dgm:spPr/>
      <dgm:t>
        <a:bodyPr/>
        <a:lstStyle/>
        <a:p>
          <a:pPr>
            <a:spcAft>
              <a:spcPts val="0"/>
            </a:spcAft>
          </a:pPr>
          <a:r>
            <a:rPr lang="zh-TW" altLang="en-US" sz="2800" b="1" dirty="0"/>
            <a:t>學年末</a:t>
          </a:r>
          <a:endParaRPr lang="en-US" altLang="zh-TW" sz="2800" b="1" dirty="0"/>
        </a:p>
        <a:p>
          <a:pPr>
            <a:spcAft>
              <a:spcPts val="0"/>
            </a:spcAft>
          </a:pPr>
          <a:r>
            <a:rPr lang="en-US" altLang="zh-TW" sz="1200" b="1" dirty="0">
              <a:latin typeface="+mn-ea"/>
              <a:ea typeface="+mn-ea"/>
            </a:rPr>
            <a:t>(6</a:t>
          </a:r>
          <a:r>
            <a:rPr lang="zh-TW" altLang="en-US" sz="1200" b="1" dirty="0">
              <a:latin typeface="+mn-ea"/>
              <a:ea typeface="+mn-ea"/>
            </a:rPr>
            <a:t>月至</a:t>
          </a:r>
          <a:r>
            <a:rPr lang="en-US" altLang="zh-TW" sz="1200" b="1" dirty="0">
              <a:latin typeface="+mn-ea"/>
              <a:ea typeface="+mn-ea"/>
            </a:rPr>
            <a:t>8</a:t>
          </a:r>
          <a:r>
            <a:rPr lang="zh-TW" altLang="en-US" sz="1200" b="1" dirty="0">
              <a:latin typeface="+mn-ea"/>
              <a:ea typeface="+mn-ea"/>
            </a:rPr>
            <a:t>月</a:t>
          </a:r>
          <a:r>
            <a:rPr lang="en-US" altLang="zh-TW" sz="1200" b="1" dirty="0">
              <a:latin typeface="+mn-ea"/>
              <a:ea typeface="+mn-ea"/>
            </a:rPr>
            <a:t>)</a:t>
          </a:r>
          <a:endParaRPr lang="en-US" altLang="zh-TW" sz="1200" b="1" dirty="0"/>
        </a:p>
      </dgm:t>
    </dgm:pt>
    <dgm:pt modelId="{88FD939B-41B0-497B-98D2-45BFD260E1C3}" type="parTrans" cxnId="{7BCCE9BE-6359-48B5-9E15-1CC64CA6792A}">
      <dgm:prSet/>
      <dgm:spPr/>
      <dgm:t>
        <a:bodyPr/>
        <a:lstStyle/>
        <a:p>
          <a:endParaRPr lang="zh-HK" altLang="en-US"/>
        </a:p>
      </dgm:t>
    </dgm:pt>
    <dgm:pt modelId="{72475DC5-97AB-4EBE-A1DE-9DA9525E78FA}" type="sibTrans" cxnId="{7BCCE9BE-6359-48B5-9E15-1CC64CA6792A}">
      <dgm:prSet/>
      <dgm:spPr/>
      <dgm:t>
        <a:bodyPr/>
        <a:lstStyle/>
        <a:p>
          <a:endParaRPr lang="zh-HK" altLang="en-US"/>
        </a:p>
      </dgm:t>
    </dgm:pt>
    <dgm:pt modelId="{4C8DDA47-D4F0-46E7-8759-CBC2D375D0CB}">
      <dgm:prSet phldrT="[文字]" custT="1"/>
      <dgm:spPr/>
      <dgm:t>
        <a:bodyPr/>
        <a:lstStyle/>
        <a:p>
          <a:r>
            <a:rPr lang="zh-TW" altLang="en-US" sz="2400" b="1" dirty="0">
              <a:latin typeface="+mn-ea"/>
              <a:ea typeface="+mn-ea"/>
            </a:rPr>
            <a:t>檢查及</a:t>
          </a:r>
          <a:r>
            <a:rPr lang="zh-TW" altLang="en-US" sz="2400" b="1" dirty="0">
              <a:solidFill>
                <a:srgbClr val="FF0000"/>
              </a:solidFill>
              <a:latin typeface="+mn-ea"/>
              <a:ea typeface="+mn-ea"/>
            </a:rPr>
            <a:t>確定現學年</a:t>
          </a:r>
          <a:r>
            <a:rPr lang="zh-TW" altLang="en-US" sz="2400" b="1" dirty="0">
              <a:latin typeface="+mn-ea"/>
              <a:ea typeface="+mn-ea"/>
            </a:rPr>
            <a:t>的學校資料</a:t>
          </a:r>
          <a:endParaRPr lang="zh-HK" altLang="en-US" sz="2400" dirty="0"/>
        </a:p>
      </dgm:t>
    </dgm:pt>
    <dgm:pt modelId="{14836B36-43AF-4879-B809-EDF8BCD4B6EA}" type="parTrans" cxnId="{453C115A-A4A0-4A0A-892D-A8018BF52670}">
      <dgm:prSet/>
      <dgm:spPr/>
      <dgm:t>
        <a:bodyPr/>
        <a:lstStyle/>
        <a:p>
          <a:endParaRPr lang="zh-HK" altLang="en-US"/>
        </a:p>
      </dgm:t>
    </dgm:pt>
    <dgm:pt modelId="{65945842-E61A-4CBD-8817-838EF3942E30}" type="sibTrans" cxnId="{453C115A-A4A0-4A0A-892D-A8018BF52670}">
      <dgm:prSet/>
      <dgm:spPr/>
      <dgm:t>
        <a:bodyPr/>
        <a:lstStyle/>
        <a:p>
          <a:endParaRPr lang="zh-HK" altLang="en-US"/>
        </a:p>
      </dgm:t>
    </dgm:pt>
    <dgm:pt modelId="{87973E0D-C6BD-4663-9889-B5D37D9B006A}">
      <dgm:prSet phldrT="[文字]" custT="1"/>
      <dgm:spPr/>
      <dgm:t>
        <a:bodyPr/>
        <a:lstStyle/>
        <a:p>
          <a:r>
            <a:rPr lang="zh-TW" altLang="en-US" sz="2400" b="1" dirty="0">
              <a:solidFill>
                <a:schemeClr val="tx1"/>
              </a:solidFill>
              <a:latin typeface="+mn-ea"/>
              <a:ea typeface="+mn-ea"/>
              <a:hlinkClick xmlns:r="http://schemas.openxmlformats.org/officeDocument/2006/relationships" r:id="rId1" action="ppaction://hlinksldjump"/>
            </a:rPr>
            <a:t>策劃新學年</a:t>
          </a:r>
          <a:r>
            <a:rPr lang="zh-TW" altLang="en-US" sz="2400" b="1" dirty="0">
              <a:solidFill>
                <a:schemeClr val="tx1"/>
              </a:solidFill>
              <a:latin typeface="+mn-ea"/>
              <a:ea typeface="+mn-ea"/>
            </a:rPr>
            <a:t> </a:t>
          </a:r>
          <a:r>
            <a:rPr lang="zh-TW" altLang="en-US" sz="2400" b="1" dirty="0">
              <a:effectLst/>
              <a:latin typeface="+mn-ea"/>
              <a:ea typeface="+mn-ea"/>
            </a:rPr>
            <a:t>及</a:t>
          </a:r>
          <a:r>
            <a:rPr lang="zh-TW" altLang="en-US" sz="2400" b="1" dirty="0">
              <a:latin typeface="+mn-ea"/>
              <a:ea typeface="+mn-ea"/>
            </a:rPr>
            <a:t> </a:t>
          </a:r>
          <a:r>
            <a:rPr lang="zh-TW" altLang="en-US" sz="2400" b="1" dirty="0">
              <a:solidFill>
                <a:srgbClr val="FF0000"/>
              </a:solidFill>
              <a:latin typeface="+mn-ea"/>
              <a:ea typeface="+mn-ea"/>
            </a:rPr>
            <a:t>更新新學年</a:t>
          </a:r>
          <a:r>
            <a:rPr lang="zh-TW" altLang="en-US" sz="2400" b="1" dirty="0">
              <a:latin typeface="+mn-ea"/>
              <a:ea typeface="+mn-ea"/>
            </a:rPr>
            <a:t>的學校資料 </a:t>
          </a:r>
          <a:endParaRPr lang="zh-HK" altLang="en-US" sz="2400" dirty="0"/>
        </a:p>
      </dgm:t>
    </dgm:pt>
    <dgm:pt modelId="{7D1221E6-D42C-4B40-950D-3840474CDB23}" type="parTrans" cxnId="{777DFE9E-69E1-433C-9F43-3D67DF95C6DB}">
      <dgm:prSet/>
      <dgm:spPr/>
      <dgm:t>
        <a:bodyPr/>
        <a:lstStyle/>
        <a:p>
          <a:endParaRPr lang="zh-HK" altLang="en-US"/>
        </a:p>
      </dgm:t>
    </dgm:pt>
    <dgm:pt modelId="{FA22B997-4184-402B-9BA2-055B76016C2C}" type="sibTrans" cxnId="{777DFE9E-69E1-433C-9F43-3D67DF95C6DB}">
      <dgm:prSet/>
      <dgm:spPr/>
      <dgm:t>
        <a:bodyPr/>
        <a:lstStyle/>
        <a:p>
          <a:endParaRPr lang="zh-HK" altLang="en-US"/>
        </a:p>
      </dgm:t>
    </dgm:pt>
    <dgm:pt modelId="{5C993FDF-2968-43B7-ABB1-C11DA3CA40CC}">
      <dgm:prSet phldrT="[文字]" custT="1"/>
      <dgm:spPr/>
      <dgm:t>
        <a:bodyPr/>
        <a:lstStyle/>
        <a:p>
          <a:pPr>
            <a:spcAft>
              <a:spcPts val="0"/>
            </a:spcAft>
          </a:pPr>
          <a:r>
            <a:rPr lang="zh-TW" altLang="en-US" sz="2800" b="1" dirty="0"/>
            <a:t>開學初</a:t>
          </a:r>
          <a:endParaRPr lang="en-US" altLang="zh-TW" sz="2800" b="1" dirty="0"/>
        </a:p>
        <a:p>
          <a:pPr>
            <a:spcAft>
              <a:spcPts val="0"/>
            </a:spcAft>
          </a:pPr>
          <a:r>
            <a:rPr lang="en-US" altLang="zh-TW" sz="1200" b="1" dirty="0">
              <a:latin typeface="+mn-ea"/>
              <a:ea typeface="+mn-ea"/>
            </a:rPr>
            <a:t>(9</a:t>
          </a:r>
          <a:r>
            <a:rPr lang="zh-TW" altLang="en-US" sz="1200" b="1" dirty="0">
              <a:latin typeface="+mn-ea"/>
              <a:ea typeface="+mn-ea"/>
            </a:rPr>
            <a:t>月中</a:t>
          </a:r>
          <a:r>
            <a:rPr lang="en-US" altLang="zh-TW" sz="1200" b="1" dirty="0">
              <a:latin typeface="+mn-ea"/>
              <a:ea typeface="+mn-ea"/>
            </a:rPr>
            <a:t>)</a:t>
          </a:r>
          <a:r>
            <a:rPr lang="zh-TW" altLang="en-US" sz="1200" b="1" dirty="0">
              <a:latin typeface="+mn-ea"/>
              <a:ea typeface="+mn-ea"/>
            </a:rPr>
            <a:t> </a:t>
          </a:r>
          <a:endParaRPr lang="zh-HK" altLang="en-US" sz="1200" b="1" dirty="0"/>
        </a:p>
      </dgm:t>
    </dgm:pt>
    <dgm:pt modelId="{7281A445-7E0B-4BAF-B9BA-05A1EF0C4719}" type="parTrans" cxnId="{9D617763-EFD6-475A-8D1D-2F73946A5013}">
      <dgm:prSet/>
      <dgm:spPr/>
      <dgm:t>
        <a:bodyPr/>
        <a:lstStyle/>
        <a:p>
          <a:endParaRPr lang="zh-HK" altLang="en-US"/>
        </a:p>
      </dgm:t>
    </dgm:pt>
    <dgm:pt modelId="{9BFBEF1E-2814-4576-A07E-412607A1301D}" type="sibTrans" cxnId="{9D617763-EFD6-475A-8D1D-2F73946A5013}">
      <dgm:prSet/>
      <dgm:spPr/>
      <dgm:t>
        <a:bodyPr/>
        <a:lstStyle/>
        <a:p>
          <a:endParaRPr lang="zh-HK" altLang="en-US"/>
        </a:p>
      </dgm:t>
    </dgm:pt>
    <dgm:pt modelId="{72050AF9-E2CD-4BA1-BD3F-4F3487FEFECE}">
      <dgm:prSet phldrT="[文字]" custT="1"/>
      <dgm:spPr/>
      <dgm:t>
        <a:bodyPr/>
        <a:lstStyle/>
        <a:p>
          <a:r>
            <a:rPr lang="zh-HK" altLang="en-US" sz="2400" b="1" dirty="0">
              <a:latin typeface="+mn-ea"/>
              <a:ea typeface="+mn-ea"/>
            </a:rPr>
            <a:t>預備</a:t>
          </a:r>
          <a:r>
            <a:rPr lang="zh-TW" altLang="en-US" sz="2400" b="1" dirty="0">
              <a:latin typeface="+mn-ea"/>
              <a:ea typeface="+mn-ea"/>
            </a:rPr>
            <a:t>、確定及發送</a:t>
          </a:r>
          <a:r>
            <a:rPr lang="zh-TW" altLang="en-US" sz="2400" b="1" dirty="0">
              <a:solidFill>
                <a:srgbClr val="FF0000"/>
              </a:solidFill>
              <a:effectLst/>
              <a:latin typeface="+mn-ea"/>
              <a:ea typeface="+mn-ea"/>
              <a:hlinkClick xmlns:r="http://schemas.openxmlformats.org/officeDocument/2006/relationships" r:id="rId2" action="ppaction://hlinksldjump"/>
            </a:rPr>
            <a:t>班別及科目資料調查</a:t>
          </a:r>
          <a:r>
            <a:rPr lang="zh-TW" altLang="en-US" sz="2400" b="1" dirty="0">
              <a:solidFill>
                <a:srgbClr val="FF0000"/>
              </a:solidFill>
              <a:effectLst/>
              <a:latin typeface="+mn-ea"/>
              <a:ea typeface="+mn-ea"/>
            </a:rPr>
            <a:t> </a:t>
          </a:r>
          <a:endParaRPr lang="zh-HK" altLang="en-US" sz="2400" dirty="0">
            <a:solidFill>
              <a:srgbClr val="FF0000"/>
            </a:solidFill>
            <a:effectLst/>
            <a:latin typeface="+mn-ea"/>
            <a:ea typeface="+mn-ea"/>
          </a:endParaRPr>
        </a:p>
      </dgm:t>
    </dgm:pt>
    <dgm:pt modelId="{D2A73892-B5E6-4D61-B822-B040DF197FAF}" type="parTrans" cxnId="{6458BF2D-DB43-4C3E-9A9F-0542675BB2A2}">
      <dgm:prSet/>
      <dgm:spPr/>
      <dgm:t>
        <a:bodyPr/>
        <a:lstStyle/>
        <a:p>
          <a:endParaRPr lang="zh-HK" altLang="en-US"/>
        </a:p>
      </dgm:t>
    </dgm:pt>
    <dgm:pt modelId="{9F8679B3-352F-4DC5-9FD8-402A8E2565FA}" type="sibTrans" cxnId="{6458BF2D-DB43-4C3E-9A9F-0542675BB2A2}">
      <dgm:prSet/>
      <dgm:spPr/>
      <dgm:t>
        <a:bodyPr/>
        <a:lstStyle/>
        <a:p>
          <a:endParaRPr lang="zh-HK" altLang="en-US"/>
        </a:p>
      </dgm:t>
    </dgm:pt>
    <dgm:pt modelId="{BA1B50FC-3B7B-4E1E-A4AD-B2431B3962B1}">
      <dgm:prSet phldrT="[文字]" custT="1"/>
      <dgm:spPr/>
      <dgm:t>
        <a:bodyPr/>
        <a:lstStyle/>
        <a:p>
          <a:r>
            <a:rPr lang="zh-TW" altLang="en-US" sz="2400" b="1" dirty="0">
              <a:solidFill>
                <a:srgbClr val="FF0000"/>
              </a:solidFill>
              <a:latin typeface="+mn-ea"/>
              <a:ea typeface="+mn-ea"/>
            </a:rPr>
            <a:t>確定新學年</a:t>
          </a:r>
          <a:r>
            <a:rPr lang="zh-TW" altLang="en-US" sz="2400" b="1" dirty="0">
              <a:latin typeface="+mn-ea"/>
              <a:ea typeface="+mn-ea"/>
            </a:rPr>
            <a:t>學校資料 及 </a:t>
          </a:r>
          <a:r>
            <a:rPr lang="zh-TW" altLang="en-US" sz="2400" b="1" dirty="0">
              <a:solidFill>
                <a:srgbClr val="FF0000"/>
              </a:solidFill>
              <a:latin typeface="+mn-ea"/>
              <a:ea typeface="+mn-ea"/>
            </a:rPr>
            <a:t>過渡到新學年</a:t>
          </a:r>
          <a:endParaRPr lang="zh-HK" altLang="en-US" sz="2400" dirty="0">
            <a:solidFill>
              <a:srgbClr val="FF0000"/>
            </a:solidFill>
            <a:latin typeface="+mn-ea"/>
            <a:ea typeface="+mn-ea"/>
          </a:endParaRPr>
        </a:p>
      </dgm:t>
    </dgm:pt>
    <dgm:pt modelId="{9747316C-0C83-4916-84C9-50B2B6B7CC6E}" type="parTrans" cxnId="{70059979-A7C4-4C35-9538-BF42790A8887}">
      <dgm:prSet/>
      <dgm:spPr/>
      <dgm:t>
        <a:bodyPr/>
        <a:lstStyle/>
        <a:p>
          <a:endParaRPr lang="zh-HK" altLang="en-US"/>
        </a:p>
      </dgm:t>
    </dgm:pt>
    <dgm:pt modelId="{6EC43CCA-A914-4F65-84A1-71D50803EB97}" type="sibTrans" cxnId="{70059979-A7C4-4C35-9538-BF42790A8887}">
      <dgm:prSet/>
      <dgm:spPr/>
      <dgm:t>
        <a:bodyPr/>
        <a:lstStyle/>
        <a:p>
          <a:endParaRPr lang="zh-HK" altLang="en-US"/>
        </a:p>
      </dgm:t>
    </dgm:pt>
    <dgm:pt modelId="{798C7FB2-8DF9-4B89-B8BE-2160B854FE4E}" type="pres">
      <dgm:prSet presAssocID="{EA377245-D1D8-4D6F-B64F-724BBCE3BA73}" presName="linearFlow" presStyleCnt="0">
        <dgm:presLayoutVars>
          <dgm:dir/>
          <dgm:animLvl val="lvl"/>
          <dgm:resizeHandles val="exact"/>
        </dgm:presLayoutVars>
      </dgm:prSet>
      <dgm:spPr/>
    </dgm:pt>
    <dgm:pt modelId="{655E1CB8-F85C-4680-BF4B-15E736F8045A}" type="pres">
      <dgm:prSet presAssocID="{8F2099FC-C941-47BB-BC01-37A951231C63}" presName="composite" presStyleCnt="0"/>
      <dgm:spPr/>
    </dgm:pt>
    <dgm:pt modelId="{33996B31-C81C-4394-9401-20BD36E949C3}" type="pres">
      <dgm:prSet presAssocID="{8F2099FC-C941-47BB-BC01-37A951231C63}" presName="parentText" presStyleLbl="alignNode1" presStyleIdx="0" presStyleCnt="2">
        <dgm:presLayoutVars>
          <dgm:chMax val="1"/>
          <dgm:bulletEnabled val="1"/>
        </dgm:presLayoutVars>
      </dgm:prSet>
      <dgm:spPr/>
    </dgm:pt>
    <dgm:pt modelId="{FA9D92E9-B4B5-4A4D-B05D-C66218EC2409}" type="pres">
      <dgm:prSet presAssocID="{8F2099FC-C941-47BB-BC01-37A951231C63}" presName="descendantText" presStyleLbl="alignAcc1" presStyleIdx="0" presStyleCnt="2">
        <dgm:presLayoutVars>
          <dgm:bulletEnabled val="1"/>
        </dgm:presLayoutVars>
      </dgm:prSet>
      <dgm:spPr/>
    </dgm:pt>
    <dgm:pt modelId="{9350B2B4-0423-407D-A079-D5EED521AC4A}" type="pres">
      <dgm:prSet presAssocID="{72475DC5-97AB-4EBE-A1DE-9DA9525E78FA}" presName="sp" presStyleCnt="0"/>
      <dgm:spPr/>
    </dgm:pt>
    <dgm:pt modelId="{6A574C98-2D3C-4175-922F-042EAD1454E6}" type="pres">
      <dgm:prSet presAssocID="{5C993FDF-2968-43B7-ABB1-C11DA3CA40CC}" presName="composite" presStyleCnt="0"/>
      <dgm:spPr/>
    </dgm:pt>
    <dgm:pt modelId="{19ADFC4E-4B42-4D4E-8E11-F396E8AD9AEB}" type="pres">
      <dgm:prSet presAssocID="{5C993FDF-2968-43B7-ABB1-C11DA3CA40CC}" presName="parentText" presStyleLbl="alignNode1" presStyleIdx="1" presStyleCnt="2">
        <dgm:presLayoutVars>
          <dgm:chMax val="1"/>
          <dgm:bulletEnabled val="1"/>
        </dgm:presLayoutVars>
      </dgm:prSet>
      <dgm:spPr/>
    </dgm:pt>
    <dgm:pt modelId="{38A24363-7EC9-407F-96A3-9EF5F6030046}" type="pres">
      <dgm:prSet presAssocID="{5C993FDF-2968-43B7-ABB1-C11DA3CA40CC}" presName="descendantText" presStyleLbl="alignAcc1" presStyleIdx="1" presStyleCnt="2">
        <dgm:presLayoutVars>
          <dgm:bulletEnabled val="1"/>
        </dgm:presLayoutVars>
      </dgm:prSet>
      <dgm:spPr/>
    </dgm:pt>
  </dgm:ptLst>
  <dgm:cxnLst>
    <dgm:cxn modelId="{D73A1821-EA53-47AA-A80E-AB39635B597B}" type="presOf" srcId="{5C993FDF-2968-43B7-ABB1-C11DA3CA40CC}" destId="{19ADFC4E-4B42-4D4E-8E11-F396E8AD9AEB}" srcOrd="0" destOrd="0" presId="urn:microsoft.com/office/officeart/2005/8/layout/chevron2"/>
    <dgm:cxn modelId="{6458BF2D-DB43-4C3E-9A9F-0542675BB2A2}" srcId="{5C993FDF-2968-43B7-ABB1-C11DA3CA40CC}" destId="{72050AF9-E2CD-4BA1-BD3F-4F3487FEFECE}" srcOrd="1" destOrd="0" parTransId="{D2A73892-B5E6-4D61-B822-B040DF197FAF}" sibTransId="{9F8679B3-352F-4DC5-9FD8-402A8E2565FA}"/>
    <dgm:cxn modelId="{CE478B38-E41A-46EE-8517-59E265EFF447}" type="presOf" srcId="{87973E0D-C6BD-4663-9889-B5D37D9B006A}" destId="{FA9D92E9-B4B5-4A4D-B05D-C66218EC2409}" srcOrd="0" destOrd="1" presId="urn:microsoft.com/office/officeart/2005/8/layout/chevron2"/>
    <dgm:cxn modelId="{9D617763-EFD6-475A-8D1D-2F73946A5013}" srcId="{EA377245-D1D8-4D6F-B64F-724BBCE3BA73}" destId="{5C993FDF-2968-43B7-ABB1-C11DA3CA40CC}" srcOrd="1" destOrd="0" parTransId="{7281A445-7E0B-4BAF-B9BA-05A1EF0C4719}" sibTransId="{9BFBEF1E-2814-4576-A07E-412607A1301D}"/>
    <dgm:cxn modelId="{0837C667-E1E7-48FF-AA48-957399B379DC}" type="presOf" srcId="{BA1B50FC-3B7B-4E1E-A4AD-B2431B3962B1}" destId="{38A24363-7EC9-407F-96A3-9EF5F6030046}" srcOrd="0" destOrd="0" presId="urn:microsoft.com/office/officeart/2005/8/layout/chevron2"/>
    <dgm:cxn modelId="{1B19C84A-1C12-433F-9A56-11607C5D3C0E}" type="presOf" srcId="{EA377245-D1D8-4D6F-B64F-724BBCE3BA73}" destId="{798C7FB2-8DF9-4B89-B8BE-2160B854FE4E}" srcOrd="0" destOrd="0" presId="urn:microsoft.com/office/officeart/2005/8/layout/chevron2"/>
    <dgm:cxn modelId="{70059979-A7C4-4C35-9538-BF42790A8887}" srcId="{5C993FDF-2968-43B7-ABB1-C11DA3CA40CC}" destId="{BA1B50FC-3B7B-4E1E-A4AD-B2431B3962B1}" srcOrd="0" destOrd="0" parTransId="{9747316C-0C83-4916-84C9-50B2B6B7CC6E}" sibTransId="{6EC43CCA-A914-4F65-84A1-71D50803EB97}"/>
    <dgm:cxn modelId="{453C115A-A4A0-4A0A-892D-A8018BF52670}" srcId="{8F2099FC-C941-47BB-BC01-37A951231C63}" destId="{4C8DDA47-D4F0-46E7-8759-CBC2D375D0CB}" srcOrd="0" destOrd="0" parTransId="{14836B36-43AF-4879-B809-EDF8BCD4B6EA}" sibTransId="{65945842-E61A-4CBD-8817-838EF3942E30}"/>
    <dgm:cxn modelId="{70C7049A-C97C-4A6C-866E-F9F8E75648C9}" type="presOf" srcId="{72050AF9-E2CD-4BA1-BD3F-4F3487FEFECE}" destId="{38A24363-7EC9-407F-96A3-9EF5F6030046}" srcOrd="0" destOrd="1" presId="urn:microsoft.com/office/officeart/2005/8/layout/chevron2"/>
    <dgm:cxn modelId="{777DFE9E-69E1-433C-9F43-3D67DF95C6DB}" srcId="{8F2099FC-C941-47BB-BC01-37A951231C63}" destId="{87973E0D-C6BD-4663-9889-B5D37D9B006A}" srcOrd="1" destOrd="0" parTransId="{7D1221E6-D42C-4B40-950D-3840474CDB23}" sibTransId="{FA22B997-4184-402B-9BA2-055B76016C2C}"/>
    <dgm:cxn modelId="{769B81B6-0957-44CB-9195-0D9D269AAC7A}" type="presOf" srcId="{8F2099FC-C941-47BB-BC01-37A951231C63}" destId="{33996B31-C81C-4394-9401-20BD36E949C3}" srcOrd="0" destOrd="0" presId="urn:microsoft.com/office/officeart/2005/8/layout/chevron2"/>
    <dgm:cxn modelId="{7BCCE9BE-6359-48B5-9E15-1CC64CA6792A}" srcId="{EA377245-D1D8-4D6F-B64F-724BBCE3BA73}" destId="{8F2099FC-C941-47BB-BC01-37A951231C63}" srcOrd="0" destOrd="0" parTransId="{88FD939B-41B0-497B-98D2-45BFD260E1C3}" sibTransId="{72475DC5-97AB-4EBE-A1DE-9DA9525E78FA}"/>
    <dgm:cxn modelId="{3848B2CE-512E-4C68-B572-343E482BFC0F}" type="presOf" srcId="{4C8DDA47-D4F0-46E7-8759-CBC2D375D0CB}" destId="{FA9D92E9-B4B5-4A4D-B05D-C66218EC2409}" srcOrd="0" destOrd="0" presId="urn:microsoft.com/office/officeart/2005/8/layout/chevron2"/>
    <dgm:cxn modelId="{98DC0EFC-3F9D-4A8E-93AB-697958733B23}" type="presParOf" srcId="{798C7FB2-8DF9-4B89-B8BE-2160B854FE4E}" destId="{655E1CB8-F85C-4680-BF4B-15E736F8045A}" srcOrd="0" destOrd="0" presId="urn:microsoft.com/office/officeart/2005/8/layout/chevron2"/>
    <dgm:cxn modelId="{B023432B-D9CD-4E3F-9DE0-CCA24445BB6C}" type="presParOf" srcId="{655E1CB8-F85C-4680-BF4B-15E736F8045A}" destId="{33996B31-C81C-4394-9401-20BD36E949C3}" srcOrd="0" destOrd="0" presId="urn:microsoft.com/office/officeart/2005/8/layout/chevron2"/>
    <dgm:cxn modelId="{DFE36005-2336-42E6-B093-EBB41E5EACF2}" type="presParOf" srcId="{655E1CB8-F85C-4680-BF4B-15E736F8045A}" destId="{FA9D92E9-B4B5-4A4D-B05D-C66218EC2409}" srcOrd="1" destOrd="0" presId="urn:microsoft.com/office/officeart/2005/8/layout/chevron2"/>
    <dgm:cxn modelId="{42FB3882-4259-4163-B16F-EFAC98858B15}" type="presParOf" srcId="{798C7FB2-8DF9-4B89-B8BE-2160B854FE4E}" destId="{9350B2B4-0423-407D-A079-D5EED521AC4A}" srcOrd="1" destOrd="0" presId="urn:microsoft.com/office/officeart/2005/8/layout/chevron2"/>
    <dgm:cxn modelId="{F8455BE7-965A-40C4-9EBB-89C273A83359}" type="presParOf" srcId="{798C7FB2-8DF9-4B89-B8BE-2160B854FE4E}" destId="{6A574C98-2D3C-4175-922F-042EAD1454E6}" srcOrd="2" destOrd="0" presId="urn:microsoft.com/office/officeart/2005/8/layout/chevron2"/>
    <dgm:cxn modelId="{D4DF321B-365F-4BC9-B7DA-3773F3038715}" type="presParOf" srcId="{6A574C98-2D3C-4175-922F-042EAD1454E6}" destId="{19ADFC4E-4B42-4D4E-8E11-F396E8AD9AEB}" srcOrd="0" destOrd="0" presId="urn:microsoft.com/office/officeart/2005/8/layout/chevron2"/>
    <dgm:cxn modelId="{CD22657D-3242-4F57-8D02-A2A0B87F9D33}" type="presParOf" srcId="{6A574C98-2D3C-4175-922F-042EAD1454E6}" destId="{38A24363-7EC9-407F-96A3-9EF5F603004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B9297F-BC44-4FCC-A792-2ABCA623AACA}" type="doc">
      <dgm:prSet loTypeId="urn:microsoft.com/office/officeart/2005/8/layout/process4" loCatId="list" qsTypeId="urn:microsoft.com/office/officeart/2005/8/quickstyle/3d4" qsCatId="3D" csTypeId="urn:microsoft.com/office/officeart/2005/8/colors/colorful4" csCatId="colorful" phldr="1"/>
      <dgm:spPr/>
      <dgm:t>
        <a:bodyPr/>
        <a:lstStyle/>
        <a:p>
          <a:endParaRPr lang="zh-HK" altLang="en-US"/>
        </a:p>
      </dgm:t>
    </dgm:pt>
    <dgm:pt modelId="{F0926C12-72B3-4F7D-A818-CBCB28C94B7F}">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1" action="ppaction://hlinksldjump"/>
            </a:rPr>
            <a:t>2.</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1" action="ppaction://hlinksldjump"/>
            </a:rPr>
            <a:t> 編修校曆</a:t>
          </a:r>
          <a:endParaRPr lang="zh-HK" altLang="en-US" sz="3600" b="1" dirty="0">
            <a:latin typeface="新細明體" panose="02020500000000000000" pitchFamily="18" charset="-120"/>
            <a:ea typeface="新細明體" panose="02020500000000000000" pitchFamily="18" charset="-120"/>
          </a:endParaRPr>
        </a:p>
      </dgm:t>
    </dgm:pt>
    <dgm:pt modelId="{A519806E-DB93-400F-B972-A239AE9A7E76}" type="parTrans" cxnId="{73BCF8A2-E773-49A7-9AE1-88AD55972BC2}">
      <dgm:prSet/>
      <dgm:spPr/>
      <dgm:t>
        <a:bodyPr/>
        <a:lstStyle/>
        <a:p>
          <a:endParaRPr lang="zh-HK" altLang="en-US"/>
        </a:p>
      </dgm:t>
    </dgm:pt>
    <dgm:pt modelId="{3EE3575E-2EE5-4A37-B1F6-4848759AFC5C}" type="sibTrans" cxnId="{73BCF8A2-E773-49A7-9AE1-88AD55972BC2}">
      <dgm:prSet/>
      <dgm:spPr/>
      <dgm:t>
        <a:bodyPr/>
        <a:lstStyle/>
        <a:p>
          <a:endParaRPr lang="zh-HK" altLang="en-US"/>
        </a:p>
      </dgm:t>
    </dgm:pt>
    <dgm:pt modelId="{9E1852C2-223E-40AE-8743-FB275133294C}">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2" action="ppaction://hlinksldjump"/>
            </a:rPr>
            <a:t>3. </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2" action="ppaction://hlinksldjump"/>
            </a:rPr>
            <a:t>編修學校設施</a:t>
          </a:r>
          <a:endParaRPr lang="zh-HK" altLang="en-US" sz="3600" b="1" dirty="0">
            <a:latin typeface="新細明體" panose="02020500000000000000" pitchFamily="18" charset="-120"/>
            <a:ea typeface="新細明體" panose="02020500000000000000" pitchFamily="18" charset="-120"/>
          </a:endParaRPr>
        </a:p>
      </dgm:t>
    </dgm:pt>
    <dgm:pt modelId="{FDED9045-B95C-42FF-B661-ED44D0144BBF}" type="parTrans" cxnId="{33305CFC-00CB-46AB-8807-DFEB604CB429}">
      <dgm:prSet/>
      <dgm:spPr/>
      <dgm:t>
        <a:bodyPr/>
        <a:lstStyle/>
        <a:p>
          <a:endParaRPr lang="zh-HK" altLang="en-US"/>
        </a:p>
      </dgm:t>
    </dgm:pt>
    <dgm:pt modelId="{598A3BF4-30D8-495A-8BC5-B9DB19142C72}" type="sibTrans" cxnId="{33305CFC-00CB-46AB-8807-DFEB604CB429}">
      <dgm:prSet/>
      <dgm:spPr/>
      <dgm:t>
        <a:bodyPr/>
        <a:lstStyle/>
        <a:p>
          <a:endParaRPr lang="zh-HK" altLang="en-US"/>
        </a:p>
      </dgm:t>
    </dgm:pt>
    <dgm:pt modelId="{EC8F3AE9-1024-48C7-9090-41919FEF85D5}">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3" action="ppaction://hlinksldjump"/>
            </a:rPr>
            <a:t>4.</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3" action="ppaction://hlinksldjump"/>
            </a:rPr>
            <a:t> 編修班別資料</a:t>
          </a:r>
          <a:endParaRPr lang="zh-HK" altLang="en-US" sz="3600" b="1" dirty="0">
            <a:latin typeface="新細明體" panose="02020500000000000000" pitchFamily="18" charset="-120"/>
            <a:ea typeface="新細明體" panose="02020500000000000000" pitchFamily="18" charset="-120"/>
          </a:endParaRPr>
        </a:p>
      </dgm:t>
    </dgm:pt>
    <dgm:pt modelId="{4A9051CD-C9B3-40C8-AA99-D40EB944455D}" type="parTrans" cxnId="{3D516473-9876-4181-AD55-7E03785C270D}">
      <dgm:prSet/>
      <dgm:spPr/>
      <dgm:t>
        <a:bodyPr/>
        <a:lstStyle/>
        <a:p>
          <a:endParaRPr lang="zh-HK" altLang="en-US"/>
        </a:p>
      </dgm:t>
    </dgm:pt>
    <dgm:pt modelId="{046ED0B6-6EE5-4EB3-9C07-BCDF1C773C3F}" type="sibTrans" cxnId="{3D516473-9876-4181-AD55-7E03785C270D}">
      <dgm:prSet/>
      <dgm:spPr/>
      <dgm:t>
        <a:bodyPr/>
        <a:lstStyle/>
        <a:p>
          <a:endParaRPr lang="zh-HK" altLang="en-US"/>
        </a:p>
      </dgm:t>
    </dgm:pt>
    <dgm:pt modelId="{DA0C05F2-376A-4A4B-8C72-89C22934E2D3}">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4" action="ppaction://hlinksldjump"/>
            </a:rPr>
            <a:t>6. </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4" action="ppaction://hlinksldjump"/>
            </a:rPr>
            <a:t>確定學校資料</a:t>
          </a:r>
          <a:endParaRPr lang="zh-HK" altLang="en-US" sz="3600" b="1" dirty="0">
            <a:latin typeface="新細明體" panose="02020500000000000000" pitchFamily="18" charset="-120"/>
            <a:ea typeface="新細明體" panose="02020500000000000000" pitchFamily="18" charset="-120"/>
          </a:endParaRPr>
        </a:p>
      </dgm:t>
    </dgm:pt>
    <dgm:pt modelId="{15CFEB97-7695-4A61-AC0B-2D908F872945}" type="parTrans" cxnId="{6DDA17E9-0B34-49A7-95D9-B5CEAD490298}">
      <dgm:prSet/>
      <dgm:spPr/>
      <dgm:t>
        <a:bodyPr/>
        <a:lstStyle/>
        <a:p>
          <a:endParaRPr lang="zh-HK" altLang="en-US"/>
        </a:p>
      </dgm:t>
    </dgm:pt>
    <dgm:pt modelId="{E549B3FF-1FAD-4CA3-A05C-AADA2759D872}" type="sibTrans" cxnId="{6DDA17E9-0B34-49A7-95D9-B5CEAD490298}">
      <dgm:prSet/>
      <dgm:spPr/>
      <dgm:t>
        <a:bodyPr/>
        <a:lstStyle/>
        <a:p>
          <a:endParaRPr lang="zh-HK" altLang="en-US"/>
        </a:p>
      </dgm:t>
    </dgm:pt>
    <dgm:pt modelId="{306BDFA6-5DB2-4BD6-A8F6-CC42126CE4CF}">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5" action="ppaction://hlinksldjump"/>
            </a:rPr>
            <a:t>5.</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5" action="ppaction://hlinksldjump"/>
            </a:rPr>
            <a:t> 編修科目資料</a:t>
          </a:r>
          <a:endParaRPr lang="zh-HK" altLang="en-US" sz="3600" b="1" dirty="0">
            <a:latin typeface="新細明體" panose="02020500000000000000" pitchFamily="18" charset="-120"/>
            <a:ea typeface="新細明體" panose="02020500000000000000" pitchFamily="18" charset="-120"/>
          </a:endParaRPr>
        </a:p>
      </dgm:t>
    </dgm:pt>
    <dgm:pt modelId="{47FC566F-E4EE-4B80-8FE3-FFF04E6E5C27}" type="parTrans" cxnId="{A0A9C945-6858-462A-BA9C-D90662D3CB4F}">
      <dgm:prSet/>
      <dgm:spPr/>
      <dgm:t>
        <a:bodyPr/>
        <a:lstStyle/>
        <a:p>
          <a:endParaRPr lang="zh-HK" altLang="en-US"/>
        </a:p>
      </dgm:t>
    </dgm:pt>
    <dgm:pt modelId="{F4F56040-E652-4E6F-9218-D4B17DD7074F}" type="sibTrans" cxnId="{A0A9C945-6858-462A-BA9C-D90662D3CB4F}">
      <dgm:prSet/>
      <dgm:spPr/>
      <dgm:t>
        <a:bodyPr/>
        <a:lstStyle/>
        <a:p>
          <a:endParaRPr lang="zh-HK" altLang="en-US"/>
        </a:p>
      </dgm:t>
    </dgm:pt>
    <dgm:pt modelId="{10E9901F-1FDA-40D4-97EF-C8D8A53D006F}">
      <dgm:prSet phldrT="[文字]" custT="1"/>
      <dgm:spPr/>
      <dgm:t>
        <a:bodyPr/>
        <a:lstStyle/>
        <a:p>
          <a:pPr algn="l"/>
          <a:r>
            <a:rPr lang="en-US" altLang="zh-TW" sz="3600" b="1" dirty="0">
              <a:latin typeface="新細明體" panose="02020500000000000000" pitchFamily="18" charset="-120"/>
              <a:ea typeface="新細明體" panose="02020500000000000000" pitchFamily="18" charset="-120"/>
              <a:hlinkClick xmlns:r="http://schemas.openxmlformats.org/officeDocument/2006/relationships" r:id="rId6" action="ppaction://hlinksldjump"/>
            </a:rPr>
            <a:t>1.</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6" action="ppaction://hlinksldjump"/>
            </a:rPr>
            <a:t> </a:t>
          </a:r>
          <a:r>
            <a:rPr lang="zh-HK" altLang="en-US" sz="3600" b="1" dirty="0">
              <a:latin typeface="新細明體" panose="02020500000000000000" pitchFamily="18" charset="-120"/>
              <a:ea typeface="新細明體" panose="02020500000000000000" pitchFamily="18" charset="-120"/>
              <a:hlinkClick xmlns:r="http://schemas.openxmlformats.org/officeDocument/2006/relationships" r:id="rId6" action="ppaction://hlinksldjump"/>
            </a:rPr>
            <a:t>策劃新學年</a:t>
          </a:r>
          <a:r>
            <a:rPr lang="zh-TW" altLang="en-US" sz="3600" b="1" dirty="0">
              <a:latin typeface="新細明體" panose="02020500000000000000" pitchFamily="18" charset="-120"/>
              <a:ea typeface="新細明體" panose="02020500000000000000" pitchFamily="18" charset="-120"/>
              <a:hlinkClick xmlns:r="http://schemas.openxmlformats.org/officeDocument/2006/relationships" r:id="rId6" action="ppaction://hlinksldjump"/>
            </a:rPr>
            <a:t>的先決條件</a:t>
          </a:r>
          <a:endParaRPr lang="zh-HK" altLang="en-US" sz="3600" b="1" dirty="0">
            <a:latin typeface="新細明體" panose="02020500000000000000" pitchFamily="18" charset="-120"/>
            <a:ea typeface="新細明體" panose="02020500000000000000" pitchFamily="18" charset="-120"/>
          </a:endParaRPr>
        </a:p>
      </dgm:t>
    </dgm:pt>
    <dgm:pt modelId="{2B0B02D7-B2D7-422E-9195-FC6A24F4BC8B}" type="sibTrans" cxnId="{B5329351-B870-4CB1-909C-A982386D59E2}">
      <dgm:prSet/>
      <dgm:spPr/>
      <dgm:t>
        <a:bodyPr/>
        <a:lstStyle/>
        <a:p>
          <a:endParaRPr lang="zh-HK" altLang="en-US"/>
        </a:p>
      </dgm:t>
    </dgm:pt>
    <dgm:pt modelId="{259A40E9-86D4-4DF6-B28A-7550A1B96BE6}" type="parTrans" cxnId="{B5329351-B870-4CB1-909C-A982386D59E2}">
      <dgm:prSet/>
      <dgm:spPr/>
      <dgm:t>
        <a:bodyPr/>
        <a:lstStyle/>
        <a:p>
          <a:endParaRPr lang="zh-HK" altLang="en-US"/>
        </a:p>
      </dgm:t>
    </dgm:pt>
    <dgm:pt modelId="{34B28D7B-6394-442C-BFB7-0C5A34B24E18}" type="pres">
      <dgm:prSet presAssocID="{2CB9297F-BC44-4FCC-A792-2ABCA623AACA}" presName="Name0" presStyleCnt="0">
        <dgm:presLayoutVars>
          <dgm:dir/>
          <dgm:animLvl val="lvl"/>
          <dgm:resizeHandles val="exact"/>
        </dgm:presLayoutVars>
      </dgm:prSet>
      <dgm:spPr/>
    </dgm:pt>
    <dgm:pt modelId="{FC960656-4818-4549-918A-C11CC7CAC3D1}" type="pres">
      <dgm:prSet presAssocID="{DA0C05F2-376A-4A4B-8C72-89C22934E2D3}" presName="boxAndChildren" presStyleCnt="0"/>
      <dgm:spPr/>
    </dgm:pt>
    <dgm:pt modelId="{04F35052-845A-47BF-A72B-4C57DAFBACA7}" type="pres">
      <dgm:prSet presAssocID="{DA0C05F2-376A-4A4B-8C72-89C22934E2D3}" presName="parentTextBox" presStyleLbl="node1" presStyleIdx="0" presStyleCnt="6"/>
      <dgm:spPr/>
    </dgm:pt>
    <dgm:pt modelId="{A2DB5E6A-2896-40BF-9FC2-C771606DE814}" type="pres">
      <dgm:prSet presAssocID="{F4F56040-E652-4E6F-9218-D4B17DD7074F}" presName="sp" presStyleCnt="0"/>
      <dgm:spPr/>
    </dgm:pt>
    <dgm:pt modelId="{8E2EF005-9E79-4FA4-ACF5-6A9072F802FF}" type="pres">
      <dgm:prSet presAssocID="{306BDFA6-5DB2-4BD6-A8F6-CC42126CE4CF}" presName="arrowAndChildren" presStyleCnt="0"/>
      <dgm:spPr/>
    </dgm:pt>
    <dgm:pt modelId="{4EBED45C-B3FD-4659-A6A6-4E4DC4B9EC45}" type="pres">
      <dgm:prSet presAssocID="{306BDFA6-5DB2-4BD6-A8F6-CC42126CE4CF}" presName="parentTextArrow" presStyleLbl="node1" presStyleIdx="1" presStyleCnt="6"/>
      <dgm:spPr/>
    </dgm:pt>
    <dgm:pt modelId="{B0CBC79D-B673-4B40-8836-B87E365B03C6}" type="pres">
      <dgm:prSet presAssocID="{046ED0B6-6EE5-4EB3-9C07-BCDF1C773C3F}" presName="sp" presStyleCnt="0"/>
      <dgm:spPr/>
    </dgm:pt>
    <dgm:pt modelId="{17B42561-A480-408E-81B8-A47A1C14E6C4}" type="pres">
      <dgm:prSet presAssocID="{EC8F3AE9-1024-48C7-9090-41919FEF85D5}" presName="arrowAndChildren" presStyleCnt="0"/>
      <dgm:spPr/>
    </dgm:pt>
    <dgm:pt modelId="{BCFE0E5B-620B-43F5-A5A2-EE593B9A9909}" type="pres">
      <dgm:prSet presAssocID="{EC8F3AE9-1024-48C7-9090-41919FEF85D5}" presName="parentTextArrow" presStyleLbl="node1" presStyleIdx="2" presStyleCnt="6" custLinFactNeighborX="-901" custLinFactNeighborY="2211"/>
      <dgm:spPr/>
    </dgm:pt>
    <dgm:pt modelId="{1DB1F326-6189-43A7-ADE3-CD7BE2B2C74A}" type="pres">
      <dgm:prSet presAssocID="{598A3BF4-30D8-495A-8BC5-B9DB19142C72}" presName="sp" presStyleCnt="0"/>
      <dgm:spPr/>
    </dgm:pt>
    <dgm:pt modelId="{5A006272-1B34-45DB-8061-0215F3AD0EBF}" type="pres">
      <dgm:prSet presAssocID="{9E1852C2-223E-40AE-8743-FB275133294C}" presName="arrowAndChildren" presStyleCnt="0"/>
      <dgm:spPr/>
    </dgm:pt>
    <dgm:pt modelId="{4209A4C4-4757-4B6E-B0BE-A3106D52253C}" type="pres">
      <dgm:prSet presAssocID="{9E1852C2-223E-40AE-8743-FB275133294C}" presName="parentTextArrow" presStyleLbl="node1" presStyleIdx="3" presStyleCnt="6"/>
      <dgm:spPr/>
    </dgm:pt>
    <dgm:pt modelId="{32FB081B-1518-4C40-9272-7CACF96BD281}" type="pres">
      <dgm:prSet presAssocID="{3EE3575E-2EE5-4A37-B1F6-4848759AFC5C}" presName="sp" presStyleCnt="0"/>
      <dgm:spPr/>
    </dgm:pt>
    <dgm:pt modelId="{23CAEFD6-1851-45BA-B063-6D5F7589FFD6}" type="pres">
      <dgm:prSet presAssocID="{F0926C12-72B3-4F7D-A818-CBCB28C94B7F}" presName="arrowAndChildren" presStyleCnt="0"/>
      <dgm:spPr/>
    </dgm:pt>
    <dgm:pt modelId="{2351D9EE-FBFB-422A-B4B2-34DFED28ECE9}" type="pres">
      <dgm:prSet presAssocID="{F0926C12-72B3-4F7D-A818-CBCB28C94B7F}" presName="parentTextArrow" presStyleLbl="node1" presStyleIdx="4" presStyleCnt="6"/>
      <dgm:spPr/>
    </dgm:pt>
    <dgm:pt modelId="{406A4609-6976-45B5-B4D5-B84CFDB1D04F}" type="pres">
      <dgm:prSet presAssocID="{2B0B02D7-B2D7-422E-9195-FC6A24F4BC8B}" presName="sp" presStyleCnt="0"/>
      <dgm:spPr/>
    </dgm:pt>
    <dgm:pt modelId="{CE578193-92A8-49FD-9F82-10C7B3A36513}" type="pres">
      <dgm:prSet presAssocID="{10E9901F-1FDA-40D4-97EF-C8D8A53D006F}" presName="arrowAndChildren" presStyleCnt="0"/>
      <dgm:spPr/>
    </dgm:pt>
    <dgm:pt modelId="{7BB4E3FF-ACEF-4E5B-A6E1-9FE4B35C0ED1}" type="pres">
      <dgm:prSet presAssocID="{10E9901F-1FDA-40D4-97EF-C8D8A53D006F}" presName="parentTextArrow" presStyleLbl="node1" presStyleIdx="5" presStyleCnt="6"/>
      <dgm:spPr/>
    </dgm:pt>
  </dgm:ptLst>
  <dgm:cxnLst>
    <dgm:cxn modelId="{77157A00-5530-4E97-86B8-8BE77F1E6002}" type="presOf" srcId="{9E1852C2-223E-40AE-8743-FB275133294C}" destId="{4209A4C4-4757-4B6E-B0BE-A3106D52253C}" srcOrd="0" destOrd="0" presId="urn:microsoft.com/office/officeart/2005/8/layout/process4"/>
    <dgm:cxn modelId="{5C66951C-B14C-4351-8315-A797EF8C114D}" type="presOf" srcId="{F0926C12-72B3-4F7D-A818-CBCB28C94B7F}" destId="{2351D9EE-FBFB-422A-B4B2-34DFED28ECE9}" srcOrd="0" destOrd="0" presId="urn:microsoft.com/office/officeart/2005/8/layout/process4"/>
    <dgm:cxn modelId="{90736A1E-C148-4094-8278-DE9D7A246978}" type="presOf" srcId="{10E9901F-1FDA-40D4-97EF-C8D8A53D006F}" destId="{7BB4E3FF-ACEF-4E5B-A6E1-9FE4B35C0ED1}" srcOrd="0" destOrd="0" presId="urn:microsoft.com/office/officeart/2005/8/layout/process4"/>
    <dgm:cxn modelId="{4C155A5F-AF5B-43F1-9E92-A4ADB2EC47CD}" type="presOf" srcId="{2CB9297F-BC44-4FCC-A792-2ABCA623AACA}" destId="{34B28D7B-6394-442C-BFB7-0C5A34B24E18}" srcOrd="0" destOrd="0" presId="urn:microsoft.com/office/officeart/2005/8/layout/process4"/>
    <dgm:cxn modelId="{A0A9C945-6858-462A-BA9C-D90662D3CB4F}" srcId="{2CB9297F-BC44-4FCC-A792-2ABCA623AACA}" destId="{306BDFA6-5DB2-4BD6-A8F6-CC42126CE4CF}" srcOrd="4" destOrd="0" parTransId="{47FC566F-E4EE-4B80-8FE3-FFF04E6E5C27}" sibTransId="{F4F56040-E652-4E6F-9218-D4B17DD7074F}"/>
    <dgm:cxn modelId="{B5329351-B870-4CB1-909C-A982386D59E2}" srcId="{2CB9297F-BC44-4FCC-A792-2ABCA623AACA}" destId="{10E9901F-1FDA-40D4-97EF-C8D8A53D006F}" srcOrd="0" destOrd="0" parTransId="{259A40E9-86D4-4DF6-B28A-7550A1B96BE6}" sibTransId="{2B0B02D7-B2D7-422E-9195-FC6A24F4BC8B}"/>
    <dgm:cxn modelId="{3D516473-9876-4181-AD55-7E03785C270D}" srcId="{2CB9297F-BC44-4FCC-A792-2ABCA623AACA}" destId="{EC8F3AE9-1024-48C7-9090-41919FEF85D5}" srcOrd="3" destOrd="0" parTransId="{4A9051CD-C9B3-40C8-AA99-D40EB944455D}" sibTransId="{046ED0B6-6EE5-4EB3-9C07-BCDF1C773C3F}"/>
    <dgm:cxn modelId="{217F8253-E7B1-47EE-B83C-27F0984CEAB0}" type="presOf" srcId="{EC8F3AE9-1024-48C7-9090-41919FEF85D5}" destId="{BCFE0E5B-620B-43F5-A5A2-EE593B9A9909}" srcOrd="0" destOrd="0" presId="urn:microsoft.com/office/officeart/2005/8/layout/process4"/>
    <dgm:cxn modelId="{4219D08C-2C84-4AB6-A712-E9B883AC5F8A}" type="presOf" srcId="{DA0C05F2-376A-4A4B-8C72-89C22934E2D3}" destId="{04F35052-845A-47BF-A72B-4C57DAFBACA7}" srcOrd="0" destOrd="0" presId="urn:microsoft.com/office/officeart/2005/8/layout/process4"/>
    <dgm:cxn modelId="{73BCF8A2-E773-49A7-9AE1-88AD55972BC2}" srcId="{2CB9297F-BC44-4FCC-A792-2ABCA623AACA}" destId="{F0926C12-72B3-4F7D-A818-CBCB28C94B7F}" srcOrd="1" destOrd="0" parTransId="{A519806E-DB93-400F-B972-A239AE9A7E76}" sibTransId="{3EE3575E-2EE5-4A37-B1F6-4848759AFC5C}"/>
    <dgm:cxn modelId="{6DDA17E9-0B34-49A7-95D9-B5CEAD490298}" srcId="{2CB9297F-BC44-4FCC-A792-2ABCA623AACA}" destId="{DA0C05F2-376A-4A4B-8C72-89C22934E2D3}" srcOrd="5" destOrd="0" parTransId="{15CFEB97-7695-4A61-AC0B-2D908F872945}" sibTransId="{E549B3FF-1FAD-4CA3-A05C-AADA2759D872}"/>
    <dgm:cxn modelId="{655F6FF0-994E-4484-8AF5-1B78780FE53B}" type="presOf" srcId="{306BDFA6-5DB2-4BD6-A8F6-CC42126CE4CF}" destId="{4EBED45C-B3FD-4659-A6A6-4E4DC4B9EC45}" srcOrd="0" destOrd="0" presId="urn:microsoft.com/office/officeart/2005/8/layout/process4"/>
    <dgm:cxn modelId="{33305CFC-00CB-46AB-8807-DFEB604CB429}" srcId="{2CB9297F-BC44-4FCC-A792-2ABCA623AACA}" destId="{9E1852C2-223E-40AE-8743-FB275133294C}" srcOrd="2" destOrd="0" parTransId="{FDED9045-B95C-42FF-B661-ED44D0144BBF}" sibTransId="{598A3BF4-30D8-495A-8BC5-B9DB19142C72}"/>
    <dgm:cxn modelId="{4BBB3556-3E47-467F-BF43-F420F5D55889}" type="presParOf" srcId="{34B28D7B-6394-442C-BFB7-0C5A34B24E18}" destId="{FC960656-4818-4549-918A-C11CC7CAC3D1}" srcOrd="0" destOrd="0" presId="urn:microsoft.com/office/officeart/2005/8/layout/process4"/>
    <dgm:cxn modelId="{71DFE89F-A7ED-41F0-ADBF-82AFE68667AE}" type="presParOf" srcId="{FC960656-4818-4549-918A-C11CC7CAC3D1}" destId="{04F35052-845A-47BF-A72B-4C57DAFBACA7}" srcOrd="0" destOrd="0" presId="urn:microsoft.com/office/officeart/2005/8/layout/process4"/>
    <dgm:cxn modelId="{831CE5EF-ADFB-40F8-889F-484CA80FBAD3}" type="presParOf" srcId="{34B28D7B-6394-442C-BFB7-0C5A34B24E18}" destId="{A2DB5E6A-2896-40BF-9FC2-C771606DE814}" srcOrd="1" destOrd="0" presId="urn:microsoft.com/office/officeart/2005/8/layout/process4"/>
    <dgm:cxn modelId="{596C3303-C4DA-4E0A-B524-FC368F05328A}" type="presParOf" srcId="{34B28D7B-6394-442C-BFB7-0C5A34B24E18}" destId="{8E2EF005-9E79-4FA4-ACF5-6A9072F802FF}" srcOrd="2" destOrd="0" presId="urn:microsoft.com/office/officeart/2005/8/layout/process4"/>
    <dgm:cxn modelId="{0D5D3AAE-2EAA-4ABC-82CA-1C2B9265AC8F}" type="presParOf" srcId="{8E2EF005-9E79-4FA4-ACF5-6A9072F802FF}" destId="{4EBED45C-B3FD-4659-A6A6-4E4DC4B9EC45}" srcOrd="0" destOrd="0" presId="urn:microsoft.com/office/officeart/2005/8/layout/process4"/>
    <dgm:cxn modelId="{7F2E504E-A51B-4D8B-A2CE-ED49FB5D9618}" type="presParOf" srcId="{34B28D7B-6394-442C-BFB7-0C5A34B24E18}" destId="{B0CBC79D-B673-4B40-8836-B87E365B03C6}" srcOrd="3" destOrd="0" presId="urn:microsoft.com/office/officeart/2005/8/layout/process4"/>
    <dgm:cxn modelId="{373941A2-DB87-4EA5-9670-5548985EC548}" type="presParOf" srcId="{34B28D7B-6394-442C-BFB7-0C5A34B24E18}" destId="{17B42561-A480-408E-81B8-A47A1C14E6C4}" srcOrd="4" destOrd="0" presId="urn:microsoft.com/office/officeart/2005/8/layout/process4"/>
    <dgm:cxn modelId="{94F9211B-DE04-45A0-9DC0-9944AB428A84}" type="presParOf" srcId="{17B42561-A480-408E-81B8-A47A1C14E6C4}" destId="{BCFE0E5B-620B-43F5-A5A2-EE593B9A9909}" srcOrd="0" destOrd="0" presId="urn:microsoft.com/office/officeart/2005/8/layout/process4"/>
    <dgm:cxn modelId="{F41872C5-E2C1-4321-BCAD-A786B0109C46}" type="presParOf" srcId="{34B28D7B-6394-442C-BFB7-0C5A34B24E18}" destId="{1DB1F326-6189-43A7-ADE3-CD7BE2B2C74A}" srcOrd="5" destOrd="0" presId="urn:microsoft.com/office/officeart/2005/8/layout/process4"/>
    <dgm:cxn modelId="{E8DB290B-FF46-4268-89FE-D735C33C1033}" type="presParOf" srcId="{34B28D7B-6394-442C-BFB7-0C5A34B24E18}" destId="{5A006272-1B34-45DB-8061-0215F3AD0EBF}" srcOrd="6" destOrd="0" presId="urn:microsoft.com/office/officeart/2005/8/layout/process4"/>
    <dgm:cxn modelId="{053F71FA-ACC4-4E11-896E-623642892852}" type="presParOf" srcId="{5A006272-1B34-45DB-8061-0215F3AD0EBF}" destId="{4209A4C4-4757-4B6E-B0BE-A3106D52253C}" srcOrd="0" destOrd="0" presId="urn:microsoft.com/office/officeart/2005/8/layout/process4"/>
    <dgm:cxn modelId="{83E80481-B6C0-4D22-A043-91D08C64FAA4}" type="presParOf" srcId="{34B28D7B-6394-442C-BFB7-0C5A34B24E18}" destId="{32FB081B-1518-4C40-9272-7CACF96BD281}" srcOrd="7" destOrd="0" presId="urn:microsoft.com/office/officeart/2005/8/layout/process4"/>
    <dgm:cxn modelId="{B8DA2358-0E54-4D02-9A33-7262479A80A5}" type="presParOf" srcId="{34B28D7B-6394-442C-BFB7-0C5A34B24E18}" destId="{23CAEFD6-1851-45BA-B063-6D5F7589FFD6}" srcOrd="8" destOrd="0" presId="urn:microsoft.com/office/officeart/2005/8/layout/process4"/>
    <dgm:cxn modelId="{AC81C857-A12F-4BA5-A897-1AFA18FA8244}" type="presParOf" srcId="{23CAEFD6-1851-45BA-B063-6D5F7589FFD6}" destId="{2351D9EE-FBFB-422A-B4B2-34DFED28ECE9}" srcOrd="0" destOrd="0" presId="urn:microsoft.com/office/officeart/2005/8/layout/process4"/>
    <dgm:cxn modelId="{09C55791-F6AA-47A4-9B2F-2875A3BC941D}" type="presParOf" srcId="{34B28D7B-6394-442C-BFB7-0C5A34B24E18}" destId="{406A4609-6976-45B5-B4D5-B84CFDB1D04F}" srcOrd="9" destOrd="0" presId="urn:microsoft.com/office/officeart/2005/8/layout/process4"/>
    <dgm:cxn modelId="{EAA4FD86-89BD-48D1-B34A-556B1B2FAB1F}" type="presParOf" srcId="{34B28D7B-6394-442C-BFB7-0C5A34B24E18}" destId="{CE578193-92A8-49FD-9F82-10C7B3A36513}" srcOrd="10" destOrd="0" presId="urn:microsoft.com/office/officeart/2005/8/layout/process4"/>
    <dgm:cxn modelId="{A2A302E9-A5F2-4262-B4B9-38ED2F3F5005}" type="presParOf" srcId="{CE578193-92A8-49FD-9F82-10C7B3A36513}" destId="{7BB4E3FF-ACEF-4E5B-A6E1-9FE4B35C0ED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3C5E10-50CB-4DB2-AB8C-8EF285072F13}" type="doc">
      <dgm:prSet loTypeId="urn:microsoft.com/office/officeart/2005/8/layout/vProcess5" loCatId="process" qsTypeId="urn:microsoft.com/office/officeart/2009/2/quickstyle/3d8" qsCatId="3D" csTypeId="urn:microsoft.com/office/officeart/2005/8/colors/colorful4" csCatId="colorful" phldr="1"/>
      <dgm:spPr>
        <a:scene3d>
          <a:camera prst="perspectiveHeroicExtremeRightFacing" zoom="82000">
            <a:rot lat="0" lon="0" rev="0"/>
          </a:camera>
          <a:lightRig rig="morning" dir="t">
            <a:rot lat="0" lon="0" rev="20400000"/>
          </a:lightRig>
        </a:scene3d>
      </dgm:spPr>
      <dgm:t>
        <a:bodyPr/>
        <a:lstStyle/>
        <a:p>
          <a:endParaRPr lang="zh-HK" altLang="en-US"/>
        </a:p>
      </dgm:t>
    </dgm:pt>
    <dgm:pt modelId="{F63C98CC-380E-4905-A195-8A303762A5C1}">
      <dgm:prSet/>
      <dgm:spPr/>
      <dgm:t>
        <a:bodyPr/>
        <a:lstStyle/>
        <a:p>
          <a:pPr rtl="0"/>
          <a:r>
            <a:rPr lang="zh-TW" b="1" dirty="0"/>
            <a:t>增新 </a:t>
          </a:r>
          <a:r>
            <a:rPr lang="en-US" b="1" dirty="0"/>
            <a:t>/ </a:t>
          </a:r>
          <a:r>
            <a:rPr lang="zh-TW" b="1" dirty="0"/>
            <a:t>刪除班別</a:t>
          </a:r>
          <a:endParaRPr lang="zh-HK" dirty="0"/>
        </a:p>
      </dgm:t>
    </dgm:pt>
    <dgm:pt modelId="{E096EB27-7127-47E1-A311-21C9473EF94D}" type="parTrans" cxnId="{CA5EFD98-0BB0-462C-9E98-7B2F5CE81A26}">
      <dgm:prSet/>
      <dgm:spPr/>
      <dgm:t>
        <a:bodyPr/>
        <a:lstStyle/>
        <a:p>
          <a:endParaRPr lang="zh-HK" altLang="en-US"/>
        </a:p>
      </dgm:t>
    </dgm:pt>
    <dgm:pt modelId="{709910D3-AB54-4C87-A208-7A02709F6AA8}" type="sibTrans" cxnId="{CA5EFD98-0BB0-462C-9E98-7B2F5CE81A26}">
      <dgm:prSet/>
      <dgm:spPr/>
      <dgm:t>
        <a:bodyPr/>
        <a:lstStyle/>
        <a:p>
          <a:endParaRPr lang="zh-HK" altLang="en-US"/>
        </a:p>
      </dgm:t>
    </dgm:pt>
    <dgm:pt modelId="{2941DEFA-992D-4570-BDE2-76E29C8560E8}">
      <dgm:prSet/>
      <dgm:spPr/>
      <dgm:t>
        <a:bodyPr/>
        <a:lstStyle/>
        <a:p>
          <a:pPr rtl="0"/>
          <a:r>
            <a:rPr lang="zh-TW" b="1" dirty="0"/>
            <a:t>更新班別基本資料</a:t>
          </a:r>
          <a:endParaRPr lang="zh-HK" dirty="0"/>
        </a:p>
      </dgm:t>
    </dgm:pt>
    <dgm:pt modelId="{3B5BFDEC-5E04-4461-99A6-5A1BEE7F8591}" type="parTrans" cxnId="{15BF9405-65C7-4F60-99F0-D244832CFDC5}">
      <dgm:prSet/>
      <dgm:spPr/>
      <dgm:t>
        <a:bodyPr/>
        <a:lstStyle/>
        <a:p>
          <a:endParaRPr lang="zh-HK" altLang="en-US"/>
        </a:p>
      </dgm:t>
    </dgm:pt>
    <dgm:pt modelId="{34CBC162-067C-493E-B879-B36A98A6DF02}" type="sibTrans" cxnId="{15BF9405-65C7-4F60-99F0-D244832CFDC5}">
      <dgm:prSet/>
      <dgm:spPr/>
      <dgm:t>
        <a:bodyPr/>
        <a:lstStyle/>
        <a:p>
          <a:endParaRPr lang="zh-HK" altLang="en-US"/>
        </a:p>
      </dgm:t>
    </dgm:pt>
    <dgm:pt modelId="{B0501DAC-0585-4FE2-8FCE-B9DEDC75FE92}">
      <dgm:prSet/>
      <dgm:spPr/>
      <dgm:t>
        <a:bodyPr/>
        <a:lstStyle/>
        <a:p>
          <a:pPr rtl="0"/>
          <a:r>
            <a:rPr lang="zh-TW" b="1" dirty="0"/>
            <a:t>更新班本科目</a:t>
          </a:r>
          <a:r>
            <a:rPr lang="en-US" b="1" dirty="0"/>
            <a:t>(</a:t>
          </a:r>
          <a:r>
            <a:rPr lang="zh-TW" b="1" dirty="0"/>
            <a:t>必修或選修</a:t>
          </a:r>
          <a:r>
            <a:rPr lang="en-US" b="1" dirty="0"/>
            <a:t>)</a:t>
          </a:r>
          <a:endParaRPr lang="zh-HK" dirty="0"/>
        </a:p>
      </dgm:t>
      <dgm:extLst/>
    </dgm:pt>
    <dgm:pt modelId="{565A0746-AFA3-48D1-8F9D-090A07B3043E}" type="parTrans" cxnId="{B7C370A7-9C98-41A5-87E0-1CF940823484}">
      <dgm:prSet/>
      <dgm:spPr/>
      <dgm:t>
        <a:bodyPr/>
        <a:lstStyle/>
        <a:p>
          <a:endParaRPr lang="zh-HK" altLang="en-US"/>
        </a:p>
      </dgm:t>
    </dgm:pt>
    <dgm:pt modelId="{43E190EA-2147-4C54-8197-F6111628319A}" type="sibTrans" cxnId="{B7C370A7-9C98-41A5-87E0-1CF940823484}">
      <dgm:prSet/>
      <dgm:spPr/>
      <dgm:t>
        <a:bodyPr/>
        <a:lstStyle/>
        <a:p>
          <a:endParaRPr lang="zh-HK" altLang="en-US"/>
        </a:p>
      </dgm:t>
    </dgm:pt>
    <dgm:pt modelId="{FF9EB9C7-FA19-499C-9E19-1EF53BE7FCEE}">
      <dgm:prSet/>
      <dgm:spPr>
        <a:sp3d extrusionH="190500" prstMaterial="matte">
          <a:bevelT w="120650" h="38100" prst="relaxedInset"/>
          <a:bevelB w="120650" h="57150" prst="relaxedInset"/>
          <a:contourClr>
            <a:schemeClr val="bg1"/>
          </a:contourClr>
        </a:sp3d>
      </dgm:spPr>
      <dgm:t>
        <a:bodyPr/>
        <a:lstStyle/>
        <a:p>
          <a:pPr rtl="0"/>
          <a:r>
            <a:rPr lang="zh-TW" b="1" dirty="0"/>
            <a:t>更新跨班別科目組別</a:t>
          </a:r>
          <a:endParaRPr lang="zh-HK" dirty="0"/>
        </a:p>
      </dgm:t>
    </dgm:pt>
    <dgm:pt modelId="{2AEFCAC1-5E6B-4B5C-88DB-C3365BC193AE}" type="parTrans" cxnId="{1501937D-BD77-44E9-99B0-65CF1D1944DF}">
      <dgm:prSet/>
      <dgm:spPr/>
      <dgm:t>
        <a:bodyPr/>
        <a:lstStyle/>
        <a:p>
          <a:endParaRPr lang="zh-HK" altLang="en-US"/>
        </a:p>
      </dgm:t>
    </dgm:pt>
    <dgm:pt modelId="{255E8FAE-45DC-49DC-A6F6-B0E54280388E}" type="sibTrans" cxnId="{1501937D-BD77-44E9-99B0-65CF1D1944DF}">
      <dgm:prSet/>
      <dgm:spPr/>
      <dgm:t>
        <a:bodyPr/>
        <a:lstStyle/>
        <a:p>
          <a:endParaRPr lang="zh-HK" altLang="en-US"/>
        </a:p>
      </dgm:t>
    </dgm:pt>
    <dgm:pt modelId="{9B92A471-FB81-4E71-888E-382C7434F2FB}" type="pres">
      <dgm:prSet presAssocID="{193C5E10-50CB-4DB2-AB8C-8EF285072F13}" presName="outerComposite" presStyleCnt="0">
        <dgm:presLayoutVars>
          <dgm:chMax val="5"/>
          <dgm:dir/>
          <dgm:resizeHandles val="exact"/>
        </dgm:presLayoutVars>
      </dgm:prSet>
      <dgm:spPr/>
    </dgm:pt>
    <dgm:pt modelId="{2EA64B4E-AC7B-46E5-8A2E-9CEF45737CCF}" type="pres">
      <dgm:prSet presAssocID="{193C5E10-50CB-4DB2-AB8C-8EF285072F13}" presName="dummyMaxCanvas" presStyleCnt="0">
        <dgm:presLayoutVars/>
      </dgm:prSet>
      <dgm:spPr/>
    </dgm:pt>
    <dgm:pt modelId="{A8205D0E-6464-4DC5-BB19-17AC12437946}" type="pres">
      <dgm:prSet presAssocID="{193C5E10-50CB-4DB2-AB8C-8EF285072F13}" presName="FourNodes_1" presStyleLbl="node1" presStyleIdx="0" presStyleCnt="4">
        <dgm:presLayoutVars>
          <dgm:bulletEnabled val="1"/>
        </dgm:presLayoutVars>
      </dgm:prSet>
      <dgm:spPr/>
    </dgm:pt>
    <dgm:pt modelId="{8C6941E5-07F0-4355-922C-8F63342074D2}" type="pres">
      <dgm:prSet presAssocID="{193C5E10-50CB-4DB2-AB8C-8EF285072F13}" presName="FourNodes_2" presStyleLbl="node1" presStyleIdx="1" presStyleCnt="4">
        <dgm:presLayoutVars>
          <dgm:bulletEnabled val="1"/>
        </dgm:presLayoutVars>
      </dgm:prSet>
      <dgm:spPr/>
    </dgm:pt>
    <dgm:pt modelId="{C11A2C83-3F34-47AE-A4DC-024992014FE4}" type="pres">
      <dgm:prSet presAssocID="{193C5E10-50CB-4DB2-AB8C-8EF285072F13}" presName="FourNodes_3" presStyleLbl="node1" presStyleIdx="2" presStyleCnt="4">
        <dgm:presLayoutVars>
          <dgm:bulletEnabled val="1"/>
        </dgm:presLayoutVars>
      </dgm:prSet>
      <dgm:spPr/>
    </dgm:pt>
    <dgm:pt modelId="{B83006D4-2A91-476A-B6EC-7A2DA3E57A3D}" type="pres">
      <dgm:prSet presAssocID="{193C5E10-50CB-4DB2-AB8C-8EF285072F13}" presName="FourNodes_4" presStyleLbl="node1" presStyleIdx="3" presStyleCnt="4">
        <dgm:presLayoutVars>
          <dgm:bulletEnabled val="1"/>
        </dgm:presLayoutVars>
      </dgm:prSet>
      <dgm:spPr/>
    </dgm:pt>
    <dgm:pt modelId="{8DC681E9-20A2-406C-9E36-0F27F192A2F5}" type="pres">
      <dgm:prSet presAssocID="{193C5E10-50CB-4DB2-AB8C-8EF285072F13}" presName="FourConn_1-2" presStyleLbl="fgAccFollowNode1" presStyleIdx="0" presStyleCnt="3">
        <dgm:presLayoutVars>
          <dgm:bulletEnabled val="1"/>
        </dgm:presLayoutVars>
      </dgm:prSet>
      <dgm:spPr/>
    </dgm:pt>
    <dgm:pt modelId="{201C0C4B-0F3D-4780-91AF-D9B9F7763AF7}" type="pres">
      <dgm:prSet presAssocID="{193C5E10-50CB-4DB2-AB8C-8EF285072F13}" presName="FourConn_2-3" presStyleLbl="fgAccFollowNode1" presStyleIdx="1" presStyleCnt="3">
        <dgm:presLayoutVars>
          <dgm:bulletEnabled val="1"/>
        </dgm:presLayoutVars>
      </dgm:prSet>
      <dgm:spPr/>
    </dgm:pt>
    <dgm:pt modelId="{540D047D-3D60-4B36-AE87-6ADB3843B102}" type="pres">
      <dgm:prSet presAssocID="{193C5E10-50CB-4DB2-AB8C-8EF285072F13}" presName="FourConn_3-4" presStyleLbl="fgAccFollowNode1" presStyleIdx="2" presStyleCnt="3">
        <dgm:presLayoutVars>
          <dgm:bulletEnabled val="1"/>
        </dgm:presLayoutVars>
      </dgm:prSet>
      <dgm:spPr/>
    </dgm:pt>
    <dgm:pt modelId="{07671F0D-A04B-46B5-BA30-84D1F8E0F9DD}" type="pres">
      <dgm:prSet presAssocID="{193C5E10-50CB-4DB2-AB8C-8EF285072F13}" presName="FourNodes_1_text" presStyleLbl="node1" presStyleIdx="3" presStyleCnt="4">
        <dgm:presLayoutVars>
          <dgm:bulletEnabled val="1"/>
        </dgm:presLayoutVars>
      </dgm:prSet>
      <dgm:spPr/>
    </dgm:pt>
    <dgm:pt modelId="{FB1D0105-65C5-49DE-A582-B837A1727FB0}" type="pres">
      <dgm:prSet presAssocID="{193C5E10-50CB-4DB2-AB8C-8EF285072F13}" presName="FourNodes_2_text" presStyleLbl="node1" presStyleIdx="3" presStyleCnt="4">
        <dgm:presLayoutVars>
          <dgm:bulletEnabled val="1"/>
        </dgm:presLayoutVars>
      </dgm:prSet>
      <dgm:spPr/>
    </dgm:pt>
    <dgm:pt modelId="{0878938B-DA08-4F34-86AF-8EE666D34D34}" type="pres">
      <dgm:prSet presAssocID="{193C5E10-50CB-4DB2-AB8C-8EF285072F13}" presName="FourNodes_3_text" presStyleLbl="node1" presStyleIdx="3" presStyleCnt="4">
        <dgm:presLayoutVars>
          <dgm:bulletEnabled val="1"/>
        </dgm:presLayoutVars>
      </dgm:prSet>
      <dgm:spPr/>
    </dgm:pt>
    <dgm:pt modelId="{A209C3F1-117E-47CD-A73F-025ECCC45189}" type="pres">
      <dgm:prSet presAssocID="{193C5E10-50CB-4DB2-AB8C-8EF285072F13}" presName="FourNodes_4_text" presStyleLbl="node1" presStyleIdx="3" presStyleCnt="4">
        <dgm:presLayoutVars>
          <dgm:bulletEnabled val="1"/>
        </dgm:presLayoutVars>
      </dgm:prSet>
      <dgm:spPr/>
    </dgm:pt>
  </dgm:ptLst>
  <dgm:cxnLst>
    <dgm:cxn modelId="{15BF9405-65C7-4F60-99F0-D244832CFDC5}" srcId="{193C5E10-50CB-4DB2-AB8C-8EF285072F13}" destId="{2941DEFA-992D-4570-BDE2-76E29C8560E8}" srcOrd="1" destOrd="0" parTransId="{3B5BFDEC-5E04-4461-99A6-5A1BEE7F8591}" sibTransId="{34CBC162-067C-493E-B879-B36A98A6DF02}"/>
    <dgm:cxn modelId="{29CE9C18-4B5C-4C00-9AE2-8D6C2D52E7D6}" type="presOf" srcId="{193C5E10-50CB-4DB2-AB8C-8EF285072F13}" destId="{9B92A471-FB81-4E71-888E-382C7434F2FB}" srcOrd="0" destOrd="0" presId="urn:microsoft.com/office/officeart/2005/8/layout/vProcess5"/>
    <dgm:cxn modelId="{60F2032A-FA1C-4871-A8E4-EFA462C8312C}" type="presOf" srcId="{FF9EB9C7-FA19-499C-9E19-1EF53BE7FCEE}" destId="{B83006D4-2A91-476A-B6EC-7A2DA3E57A3D}" srcOrd="0" destOrd="0" presId="urn:microsoft.com/office/officeart/2005/8/layout/vProcess5"/>
    <dgm:cxn modelId="{D2E4B86A-80EA-4B8D-8443-979F4065E98C}" type="presOf" srcId="{2941DEFA-992D-4570-BDE2-76E29C8560E8}" destId="{FB1D0105-65C5-49DE-A582-B837A1727FB0}" srcOrd="1" destOrd="0" presId="urn:microsoft.com/office/officeart/2005/8/layout/vProcess5"/>
    <dgm:cxn modelId="{DE414C75-FBD5-46A9-A1DE-DB80BB46DA9A}" type="presOf" srcId="{FF9EB9C7-FA19-499C-9E19-1EF53BE7FCEE}" destId="{A209C3F1-117E-47CD-A73F-025ECCC45189}" srcOrd="1" destOrd="0" presId="urn:microsoft.com/office/officeart/2005/8/layout/vProcess5"/>
    <dgm:cxn modelId="{38F8D876-623A-4590-B127-E7C65F0FB912}" type="presOf" srcId="{43E190EA-2147-4C54-8197-F6111628319A}" destId="{540D047D-3D60-4B36-AE87-6ADB3843B102}" srcOrd="0" destOrd="0" presId="urn:microsoft.com/office/officeart/2005/8/layout/vProcess5"/>
    <dgm:cxn modelId="{648D4E59-1017-4C80-AD3E-A4F58762502F}" type="presOf" srcId="{B0501DAC-0585-4FE2-8FCE-B9DEDC75FE92}" destId="{0878938B-DA08-4F34-86AF-8EE666D34D34}" srcOrd="1" destOrd="0" presId="urn:microsoft.com/office/officeart/2005/8/layout/vProcess5"/>
    <dgm:cxn modelId="{1501937D-BD77-44E9-99B0-65CF1D1944DF}" srcId="{193C5E10-50CB-4DB2-AB8C-8EF285072F13}" destId="{FF9EB9C7-FA19-499C-9E19-1EF53BE7FCEE}" srcOrd="3" destOrd="0" parTransId="{2AEFCAC1-5E6B-4B5C-88DB-C3365BC193AE}" sibTransId="{255E8FAE-45DC-49DC-A6F6-B0E54280388E}"/>
    <dgm:cxn modelId="{BA709786-2C90-48C7-9259-AACE61252F76}" type="presOf" srcId="{F63C98CC-380E-4905-A195-8A303762A5C1}" destId="{07671F0D-A04B-46B5-BA30-84D1F8E0F9DD}" srcOrd="1" destOrd="0" presId="urn:microsoft.com/office/officeart/2005/8/layout/vProcess5"/>
    <dgm:cxn modelId="{CA5EFD98-0BB0-462C-9E98-7B2F5CE81A26}" srcId="{193C5E10-50CB-4DB2-AB8C-8EF285072F13}" destId="{F63C98CC-380E-4905-A195-8A303762A5C1}" srcOrd="0" destOrd="0" parTransId="{E096EB27-7127-47E1-A311-21C9473EF94D}" sibTransId="{709910D3-AB54-4C87-A208-7A02709F6AA8}"/>
    <dgm:cxn modelId="{0880919F-70B7-4D98-B69D-DDD22928DF48}" type="presOf" srcId="{2941DEFA-992D-4570-BDE2-76E29C8560E8}" destId="{8C6941E5-07F0-4355-922C-8F63342074D2}" srcOrd="0" destOrd="0" presId="urn:microsoft.com/office/officeart/2005/8/layout/vProcess5"/>
    <dgm:cxn modelId="{B7C370A7-9C98-41A5-87E0-1CF940823484}" srcId="{193C5E10-50CB-4DB2-AB8C-8EF285072F13}" destId="{B0501DAC-0585-4FE2-8FCE-B9DEDC75FE92}" srcOrd="2" destOrd="0" parTransId="{565A0746-AFA3-48D1-8F9D-090A07B3043E}" sibTransId="{43E190EA-2147-4C54-8197-F6111628319A}"/>
    <dgm:cxn modelId="{89E2B4AD-5DE6-4A40-A24B-3C2B21F66D21}" type="presOf" srcId="{709910D3-AB54-4C87-A208-7A02709F6AA8}" destId="{8DC681E9-20A2-406C-9E36-0F27F192A2F5}" srcOrd="0" destOrd="0" presId="urn:microsoft.com/office/officeart/2005/8/layout/vProcess5"/>
    <dgm:cxn modelId="{9C89D2E6-9382-43A7-A072-0271399F917C}" type="presOf" srcId="{F63C98CC-380E-4905-A195-8A303762A5C1}" destId="{A8205D0E-6464-4DC5-BB19-17AC12437946}" srcOrd="0" destOrd="0" presId="urn:microsoft.com/office/officeart/2005/8/layout/vProcess5"/>
    <dgm:cxn modelId="{0A2789F0-778E-48E4-B713-94B2CED9E629}" type="presOf" srcId="{34CBC162-067C-493E-B879-B36A98A6DF02}" destId="{201C0C4B-0F3D-4780-91AF-D9B9F7763AF7}" srcOrd="0" destOrd="0" presId="urn:microsoft.com/office/officeart/2005/8/layout/vProcess5"/>
    <dgm:cxn modelId="{8E4C2EF7-E97D-4B3C-BB28-760E9150752E}" type="presOf" srcId="{B0501DAC-0585-4FE2-8FCE-B9DEDC75FE92}" destId="{C11A2C83-3F34-47AE-A4DC-024992014FE4}" srcOrd="0" destOrd="0" presId="urn:microsoft.com/office/officeart/2005/8/layout/vProcess5"/>
    <dgm:cxn modelId="{E0009679-4B0C-4BB0-BDF1-087A4DC11A09}" type="presParOf" srcId="{9B92A471-FB81-4E71-888E-382C7434F2FB}" destId="{2EA64B4E-AC7B-46E5-8A2E-9CEF45737CCF}" srcOrd="0" destOrd="0" presId="urn:microsoft.com/office/officeart/2005/8/layout/vProcess5"/>
    <dgm:cxn modelId="{080601AE-B9A3-43B8-8D0B-A1321EE15BD0}" type="presParOf" srcId="{9B92A471-FB81-4E71-888E-382C7434F2FB}" destId="{A8205D0E-6464-4DC5-BB19-17AC12437946}" srcOrd="1" destOrd="0" presId="urn:microsoft.com/office/officeart/2005/8/layout/vProcess5"/>
    <dgm:cxn modelId="{E3AC2744-FF43-40FA-983B-F36CCC571250}" type="presParOf" srcId="{9B92A471-FB81-4E71-888E-382C7434F2FB}" destId="{8C6941E5-07F0-4355-922C-8F63342074D2}" srcOrd="2" destOrd="0" presId="urn:microsoft.com/office/officeart/2005/8/layout/vProcess5"/>
    <dgm:cxn modelId="{638801B8-034E-4673-AE60-0BE2CD7F7F73}" type="presParOf" srcId="{9B92A471-FB81-4E71-888E-382C7434F2FB}" destId="{C11A2C83-3F34-47AE-A4DC-024992014FE4}" srcOrd="3" destOrd="0" presId="urn:microsoft.com/office/officeart/2005/8/layout/vProcess5"/>
    <dgm:cxn modelId="{0A5CE0C6-9524-4BEA-89A6-54F2D7F21CFF}" type="presParOf" srcId="{9B92A471-FB81-4E71-888E-382C7434F2FB}" destId="{B83006D4-2A91-476A-B6EC-7A2DA3E57A3D}" srcOrd="4" destOrd="0" presId="urn:microsoft.com/office/officeart/2005/8/layout/vProcess5"/>
    <dgm:cxn modelId="{E1124C43-1A2B-4EBE-91A9-E7EED18A2F05}" type="presParOf" srcId="{9B92A471-FB81-4E71-888E-382C7434F2FB}" destId="{8DC681E9-20A2-406C-9E36-0F27F192A2F5}" srcOrd="5" destOrd="0" presId="urn:microsoft.com/office/officeart/2005/8/layout/vProcess5"/>
    <dgm:cxn modelId="{DF3D4F5E-15C1-47CF-AE75-3290915F23A8}" type="presParOf" srcId="{9B92A471-FB81-4E71-888E-382C7434F2FB}" destId="{201C0C4B-0F3D-4780-91AF-D9B9F7763AF7}" srcOrd="6" destOrd="0" presId="urn:microsoft.com/office/officeart/2005/8/layout/vProcess5"/>
    <dgm:cxn modelId="{2206ED5D-5CD7-45DE-A296-4370031CED4E}" type="presParOf" srcId="{9B92A471-FB81-4E71-888E-382C7434F2FB}" destId="{540D047D-3D60-4B36-AE87-6ADB3843B102}" srcOrd="7" destOrd="0" presId="urn:microsoft.com/office/officeart/2005/8/layout/vProcess5"/>
    <dgm:cxn modelId="{F9686D03-DC77-4335-AE0F-35E7647D7DD7}" type="presParOf" srcId="{9B92A471-FB81-4E71-888E-382C7434F2FB}" destId="{07671F0D-A04B-46B5-BA30-84D1F8E0F9DD}" srcOrd="8" destOrd="0" presId="urn:microsoft.com/office/officeart/2005/8/layout/vProcess5"/>
    <dgm:cxn modelId="{E89A2189-AD32-43F9-97CC-A659E813023C}" type="presParOf" srcId="{9B92A471-FB81-4E71-888E-382C7434F2FB}" destId="{FB1D0105-65C5-49DE-A582-B837A1727FB0}" srcOrd="9" destOrd="0" presId="urn:microsoft.com/office/officeart/2005/8/layout/vProcess5"/>
    <dgm:cxn modelId="{55CD3210-0A7D-40B1-99E4-802C43428C9A}" type="presParOf" srcId="{9B92A471-FB81-4E71-888E-382C7434F2FB}" destId="{0878938B-DA08-4F34-86AF-8EE666D34D34}" srcOrd="10" destOrd="0" presId="urn:microsoft.com/office/officeart/2005/8/layout/vProcess5"/>
    <dgm:cxn modelId="{38329CCB-1850-484D-AAE3-F89116AA67AD}" type="presParOf" srcId="{9B92A471-FB81-4E71-888E-382C7434F2FB}" destId="{A209C3F1-117E-47CD-A73F-025ECCC45189}"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DB2531-CA4C-4AEE-819D-D4AB95BAD8E6}" type="doc">
      <dgm:prSet loTypeId="urn:microsoft.com/office/officeart/2005/8/layout/radial5" loCatId="relationship" qsTypeId="urn:microsoft.com/office/officeart/2005/8/quickstyle/3d1" qsCatId="3D" csTypeId="urn:microsoft.com/office/officeart/2005/8/colors/colorful3" csCatId="colorful" phldr="1"/>
      <dgm:spPr/>
      <dgm:t>
        <a:bodyPr/>
        <a:lstStyle/>
        <a:p>
          <a:endParaRPr lang="zh-HK" altLang="en-US"/>
        </a:p>
      </dgm:t>
    </dgm:pt>
    <dgm:pt modelId="{28F8B67A-A0B3-4954-A89A-8057BC9B019F}">
      <dgm:prSet phldrT="[文字]" phldr="1"/>
      <dgm:spPr/>
      <dgm:t>
        <a:bodyPr/>
        <a:lstStyle/>
        <a:p>
          <a:endParaRPr lang="zh-HK" altLang="en-US" dirty="0"/>
        </a:p>
      </dgm:t>
    </dgm:pt>
    <dgm:pt modelId="{012936EF-E0C1-4107-9AF9-4ED36236A85F}" type="parTrans" cxnId="{2C7CFE1E-AC0F-4EA8-91EC-7DB241D14950}">
      <dgm:prSet/>
      <dgm:spPr/>
      <dgm:t>
        <a:bodyPr/>
        <a:lstStyle/>
        <a:p>
          <a:endParaRPr lang="zh-HK" altLang="en-US"/>
        </a:p>
      </dgm:t>
    </dgm:pt>
    <dgm:pt modelId="{B96A1B50-0544-4B6D-BDE4-1F2DDC3140A4}" type="sibTrans" cxnId="{2C7CFE1E-AC0F-4EA8-91EC-7DB241D14950}">
      <dgm:prSet/>
      <dgm:spPr/>
      <dgm:t>
        <a:bodyPr/>
        <a:lstStyle/>
        <a:p>
          <a:endParaRPr lang="zh-HK" altLang="en-US"/>
        </a:p>
      </dgm:t>
    </dgm:pt>
    <dgm:pt modelId="{78B8E308-18D2-4DE6-8D81-6507266E1462}">
      <dgm:prSet phldrT="[文字]" phldr="1"/>
      <dgm:spPr/>
      <dgm:t>
        <a:bodyPr/>
        <a:lstStyle/>
        <a:p>
          <a:endParaRPr lang="zh-HK" altLang="en-US" dirty="0"/>
        </a:p>
      </dgm:t>
    </dgm:pt>
    <dgm:pt modelId="{ABC43D37-7746-41A0-8335-3798E940A776}" type="parTrans" cxnId="{25BF9132-7A7A-4DB0-8603-4A2D1A90F2B3}">
      <dgm:prSet/>
      <dgm:spPr/>
      <dgm:t>
        <a:bodyPr/>
        <a:lstStyle/>
        <a:p>
          <a:endParaRPr lang="zh-HK" altLang="en-US"/>
        </a:p>
      </dgm:t>
    </dgm:pt>
    <dgm:pt modelId="{32276E68-DE9A-4348-9BC9-298CBE7887B3}" type="sibTrans" cxnId="{25BF9132-7A7A-4DB0-8603-4A2D1A90F2B3}">
      <dgm:prSet/>
      <dgm:spPr/>
      <dgm:t>
        <a:bodyPr/>
        <a:lstStyle/>
        <a:p>
          <a:endParaRPr lang="zh-HK" altLang="en-US"/>
        </a:p>
      </dgm:t>
    </dgm:pt>
    <dgm:pt modelId="{F25AE543-865A-4F0C-95DB-654B06D951CB}">
      <dgm:prSet custT="1"/>
      <dgm:spPr/>
      <dgm:t>
        <a:bodyPr/>
        <a:lstStyle/>
        <a:p>
          <a:pPr algn="l"/>
          <a:r>
            <a:rPr lang="zh-TW" altLang="en-US" sz="1600" b="1" u="sng" dirty="0"/>
            <a:t>學生資料</a:t>
          </a:r>
          <a:br>
            <a:rPr lang="en-US" altLang="zh-TW" sz="1400" dirty="0"/>
          </a:br>
          <a:r>
            <a:rPr lang="en-US" altLang="zh-TW" sz="1400" dirty="0"/>
            <a:t>-</a:t>
          </a:r>
          <a:r>
            <a:rPr lang="zh-TW" altLang="en-US" sz="1400" dirty="0"/>
            <a:t>選擇修讀班本選修科</a:t>
          </a:r>
          <a:br>
            <a:rPr lang="en-US" altLang="zh-TW" sz="1400" dirty="0"/>
          </a:br>
          <a:r>
            <a:rPr lang="en-US" altLang="zh-TW" sz="1400" dirty="0"/>
            <a:t>-</a:t>
          </a:r>
          <a:r>
            <a:rPr lang="zh-TW" altLang="en-US" sz="1400" dirty="0"/>
            <a:t>科目組別 </a:t>
          </a:r>
          <a:br>
            <a:rPr lang="en-US" altLang="zh-TW" sz="1400" dirty="0"/>
          </a:br>
          <a:r>
            <a:rPr lang="en-US" altLang="zh-TW" sz="1400" dirty="0"/>
            <a:t>-</a:t>
          </a:r>
          <a:r>
            <a:rPr lang="zh-TW" altLang="en-US" sz="1400" dirty="0"/>
            <a:t>跨班別科目組別</a:t>
          </a:r>
          <a:r>
            <a:rPr lang="en-US" altLang="zh-TW" sz="1400" dirty="0"/>
            <a:t>(</a:t>
          </a:r>
          <a:r>
            <a:rPr lang="zh-TW" altLang="en-US" sz="1400" dirty="0"/>
            <a:t>非科目集</a:t>
          </a:r>
          <a:r>
            <a:rPr lang="en-US" altLang="zh-TW" sz="1400" dirty="0"/>
            <a:t>) </a:t>
          </a:r>
          <a:br>
            <a:rPr lang="en-US" altLang="zh-TW" sz="1400" dirty="0"/>
          </a:br>
          <a:r>
            <a:rPr lang="en-US" altLang="zh-TW" sz="1400" dirty="0"/>
            <a:t>-</a:t>
          </a:r>
          <a:r>
            <a:rPr lang="zh-TW" altLang="en-US" sz="1400" dirty="0"/>
            <a:t>跨班別科目組別</a:t>
          </a:r>
          <a:r>
            <a:rPr lang="en-US" altLang="zh-TW" sz="1400" dirty="0"/>
            <a:t>(</a:t>
          </a:r>
          <a:r>
            <a:rPr lang="zh-TW" altLang="en-US" sz="1400" dirty="0"/>
            <a:t>科目集</a:t>
          </a:r>
          <a:r>
            <a:rPr lang="en-US" altLang="zh-TW" sz="1400" dirty="0"/>
            <a:t>)</a:t>
          </a:r>
        </a:p>
      </dgm:t>
    </dgm:pt>
    <dgm:pt modelId="{886CECC9-932E-4DE5-BA1C-4F7127D5684A}" type="parTrans" cxnId="{FCCEBFFD-84FA-423A-819B-B42A9F1BC44F}">
      <dgm:prSet/>
      <dgm:spPr/>
      <dgm:t>
        <a:bodyPr/>
        <a:lstStyle/>
        <a:p>
          <a:endParaRPr lang="zh-HK" altLang="en-US"/>
        </a:p>
      </dgm:t>
    </dgm:pt>
    <dgm:pt modelId="{62335109-D7CC-4925-8D17-4A84F8E7FFF5}" type="sibTrans" cxnId="{FCCEBFFD-84FA-423A-819B-B42A9F1BC44F}">
      <dgm:prSet/>
      <dgm:spPr/>
      <dgm:t>
        <a:bodyPr/>
        <a:lstStyle/>
        <a:p>
          <a:endParaRPr lang="zh-HK" altLang="en-US"/>
        </a:p>
      </dgm:t>
    </dgm:pt>
    <dgm:pt modelId="{F4E5B14A-532F-4953-8615-BA88D6D6D1F1}">
      <dgm:prSet phldrT="[文字]" custT="1">
        <dgm:style>
          <a:lnRef idx="0">
            <a:schemeClr val="accent2"/>
          </a:lnRef>
          <a:fillRef idx="3">
            <a:schemeClr val="accent2"/>
          </a:fillRef>
          <a:effectRef idx="3">
            <a:schemeClr val="accent2"/>
          </a:effectRef>
          <a:fontRef idx="minor">
            <a:schemeClr val="lt1"/>
          </a:fontRef>
        </dgm:style>
      </dgm:prSet>
      <dgm:spPr/>
      <dgm:t>
        <a:bodyPr/>
        <a:lstStyle/>
        <a:p>
          <a:pPr algn="l"/>
          <a:r>
            <a:rPr lang="zh-TW" altLang="en-US" sz="2800" b="1" u="sng" dirty="0"/>
            <a:t>四類科目</a:t>
          </a:r>
          <a:r>
            <a:rPr lang="en-US" altLang="zh-TW" sz="2800" b="1" u="sng" dirty="0"/>
            <a:t>:</a:t>
          </a:r>
          <a:br>
            <a:rPr lang="en-US" altLang="zh-TW" sz="2800" dirty="0"/>
          </a:br>
          <a:r>
            <a:rPr lang="zh-TW" altLang="en-US" sz="2900" dirty="0"/>
            <a:t>必修科目</a:t>
          </a:r>
          <a:br>
            <a:rPr lang="en-US" altLang="zh-TW" sz="2900" dirty="0"/>
          </a:br>
          <a:r>
            <a:rPr lang="zh-TW" altLang="en-US" sz="2900" dirty="0"/>
            <a:t>選修科目</a:t>
          </a:r>
          <a:br>
            <a:rPr lang="en-US" altLang="zh-TW" sz="2900" dirty="0"/>
          </a:br>
          <a:r>
            <a:rPr lang="zh-TW" altLang="en-US" sz="2900" dirty="0"/>
            <a:t>科目組別</a:t>
          </a:r>
          <a:br>
            <a:rPr lang="en-US" altLang="zh-TW" sz="2900" dirty="0"/>
          </a:br>
          <a:r>
            <a:rPr lang="zh-TW" altLang="en-US" sz="2800" dirty="0"/>
            <a:t>跨班別科目</a:t>
          </a:r>
          <a:endParaRPr lang="zh-HK" altLang="en-US" sz="2800" u="none" dirty="0">
            <a:solidFill>
              <a:schemeClr val="bg1"/>
            </a:solidFill>
          </a:endParaRPr>
        </a:p>
      </dgm:t>
    </dgm:pt>
    <dgm:pt modelId="{E457154E-EF96-4510-98C6-C841C7D3715E}" type="sibTrans" cxnId="{955ABCAC-78B6-404E-90A1-1EA50225FC4C}">
      <dgm:prSet/>
      <dgm:spPr/>
      <dgm:t>
        <a:bodyPr/>
        <a:lstStyle/>
        <a:p>
          <a:endParaRPr lang="zh-HK" altLang="en-US"/>
        </a:p>
      </dgm:t>
    </dgm:pt>
    <dgm:pt modelId="{B8CFB159-0F8E-4028-A565-32C66703456D}" type="parTrans" cxnId="{955ABCAC-78B6-404E-90A1-1EA50225FC4C}">
      <dgm:prSet/>
      <dgm:spPr/>
      <dgm:t>
        <a:bodyPr/>
        <a:lstStyle/>
        <a:p>
          <a:endParaRPr lang="zh-HK" altLang="en-US"/>
        </a:p>
      </dgm:t>
    </dgm:pt>
    <dgm:pt modelId="{79B51F95-68FD-423F-B8FD-6A1495D81B70}">
      <dgm:prSet custT="1"/>
      <dgm:spPr/>
      <dgm:t>
        <a:bodyPr/>
        <a:lstStyle/>
        <a:p>
          <a:pPr algn="l"/>
          <a:r>
            <a:rPr lang="zh-TW" altLang="en-US" sz="1600" b="1" u="sng" dirty="0"/>
            <a:t>學生成績</a:t>
          </a:r>
          <a:br>
            <a:rPr lang="en-US" altLang="zh-TW" sz="1400" dirty="0"/>
          </a:br>
          <a:r>
            <a:rPr lang="zh-TW" altLang="en-US" sz="1400" dirty="0"/>
            <a:t>學生考績綱要設定及學生積分輸入</a:t>
          </a:r>
          <a:endParaRPr lang="en-US" altLang="zh-TW" sz="1400" dirty="0"/>
        </a:p>
      </dgm:t>
    </dgm:pt>
    <dgm:pt modelId="{2043A089-0ABD-4CD4-9015-5781468B9769}" type="parTrans" cxnId="{07108CD7-FA8C-4DB9-A482-5B41900A9CED}">
      <dgm:prSet/>
      <dgm:spPr/>
      <dgm:t>
        <a:bodyPr/>
        <a:lstStyle/>
        <a:p>
          <a:endParaRPr lang="zh-HK" altLang="en-US"/>
        </a:p>
      </dgm:t>
    </dgm:pt>
    <dgm:pt modelId="{7879CD7B-2140-454B-AC17-4EA2D8518915}" type="sibTrans" cxnId="{07108CD7-FA8C-4DB9-A482-5B41900A9CED}">
      <dgm:prSet/>
      <dgm:spPr/>
      <dgm:t>
        <a:bodyPr/>
        <a:lstStyle/>
        <a:p>
          <a:endParaRPr lang="zh-HK" altLang="en-US"/>
        </a:p>
      </dgm:t>
    </dgm:pt>
    <dgm:pt modelId="{0CAAC32E-0AD1-4905-B9B4-FB7769628B86}">
      <dgm:prSet custT="1"/>
      <dgm:spPr/>
      <dgm:t>
        <a:bodyPr/>
        <a:lstStyle/>
        <a:p>
          <a:pPr algn="l"/>
          <a:r>
            <a:rPr lang="zh-TW" altLang="en-US" sz="1600" b="1" u="sng" dirty="0"/>
            <a:t>時間表編排</a:t>
          </a:r>
          <a:br>
            <a:rPr lang="en-US" altLang="zh-TW" sz="1400" dirty="0"/>
          </a:br>
          <a:r>
            <a:rPr lang="en-US" altLang="zh-TW" sz="1400" dirty="0"/>
            <a:t>-</a:t>
          </a:r>
          <a:r>
            <a:rPr lang="zh-TW" altLang="en-US" sz="1400" dirty="0"/>
            <a:t>用作時間表編排的一般科目課堂</a:t>
          </a:r>
          <a:br>
            <a:rPr lang="en-US" altLang="zh-TW" sz="1400" dirty="0"/>
          </a:br>
          <a:r>
            <a:rPr lang="en-US" altLang="zh-TW" sz="1400" dirty="0"/>
            <a:t>-</a:t>
          </a:r>
          <a:r>
            <a:rPr lang="zh-TW" altLang="en-US" sz="1400" dirty="0"/>
            <a:t>跨班別科目</a:t>
          </a:r>
          <a:r>
            <a:rPr lang="en-US" altLang="zh-TW" sz="1400" dirty="0"/>
            <a:t>(</a:t>
          </a:r>
          <a:r>
            <a:rPr lang="zh-TW" altLang="en-US" sz="1400" dirty="0"/>
            <a:t>科目集</a:t>
          </a:r>
          <a:r>
            <a:rPr lang="en-US" altLang="zh-TW" sz="1400" dirty="0"/>
            <a:t>/</a:t>
          </a:r>
          <a:r>
            <a:rPr lang="zh-TW" altLang="en-US" sz="1400" dirty="0"/>
            <a:t>非科目集</a:t>
          </a:r>
          <a:r>
            <a:rPr lang="en-US" altLang="zh-TW" sz="1400" dirty="0"/>
            <a:t>)</a:t>
          </a:r>
          <a:r>
            <a:rPr lang="zh-TW" altLang="en-US" sz="1400" dirty="0"/>
            <a:t>的課堂可作同時上課編排</a:t>
          </a:r>
          <a:endParaRPr lang="en-US" altLang="zh-TW" sz="1400" dirty="0"/>
        </a:p>
      </dgm:t>
    </dgm:pt>
    <dgm:pt modelId="{CB9688C6-6F31-4FE3-92A2-69F968FA193D}" type="parTrans" cxnId="{5B42C34F-27B9-40E0-975C-62706C136A12}">
      <dgm:prSet/>
      <dgm:spPr/>
      <dgm:t>
        <a:bodyPr/>
        <a:lstStyle/>
        <a:p>
          <a:endParaRPr lang="zh-HK" altLang="en-US"/>
        </a:p>
      </dgm:t>
    </dgm:pt>
    <dgm:pt modelId="{D96864A7-D23F-45E0-8022-76C5C8D36E85}" type="sibTrans" cxnId="{5B42C34F-27B9-40E0-975C-62706C136A12}">
      <dgm:prSet/>
      <dgm:spPr/>
      <dgm:t>
        <a:bodyPr/>
        <a:lstStyle/>
        <a:p>
          <a:endParaRPr lang="zh-HK" altLang="en-US"/>
        </a:p>
      </dgm:t>
    </dgm:pt>
    <dgm:pt modelId="{B83D985F-49F9-40B9-B08A-9528E5E203BB}">
      <dgm:prSet custT="1"/>
      <dgm:spPr/>
      <dgm:t>
        <a:bodyPr/>
        <a:lstStyle/>
        <a:p>
          <a:pPr algn="l"/>
          <a:r>
            <a:rPr lang="zh-TW" altLang="en-US" sz="1600" b="1" u="sng" dirty="0"/>
            <a:t>其他</a:t>
          </a:r>
          <a:br>
            <a:rPr lang="en-US" altLang="zh-TW" sz="1400" dirty="0"/>
          </a:br>
          <a:r>
            <a:rPr lang="en-US" altLang="zh-TW" sz="1400" dirty="0"/>
            <a:t>-</a:t>
          </a:r>
          <a:r>
            <a:rPr lang="zh-TW" altLang="en-US" sz="1400" dirty="0"/>
            <a:t>香港考評局程序</a:t>
          </a:r>
          <a:br>
            <a:rPr lang="en-US" altLang="zh-TW" sz="1400" dirty="0"/>
          </a:br>
          <a:r>
            <a:rPr lang="en-US" altLang="zh-TW" sz="1400" dirty="0"/>
            <a:t>-</a:t>
          </a:r>
          <a:r>
            <a:rPr lang="zh-TW" altLang="en-US" sz="1400" dirty="0"/>
            <a:t>學位分配</a:t>
          </a:r>
          <a:br>
            <a:rPr lang="en-US" altLang="zh-TW" sz="1400" dirty="0"/>
          </a:br>
          <a:r>
            <a:rPr lang="en-US" altLang="zh-TW" sz="1400" dirty="0"/>
            <a:t>-</a:t>
          </a:r>
          <a:r>
            <a:rPr lang="zh-TW" altLang="en-US" sz="1400" dirty="0"/>
            <a:t>教職員資料</a:t>
          </a:r>
          <a:br>
            <a:rPr lang="en-US" altLang="zh-TW" sz="1400" dirty="0"/>
          </a:br>
          <a:r>
            <a:rPr lang="en-US" altLang="zh-TW" sz="1400" dirty="0"/>
            <a:t>-</a:t>
          </a:r>
          <a:r>
            <a:rPr lang="zh-TW" altLang="en-US" sz="1400" dirty="0"/>
            <a:t>教職員調配</a:t>
          </a:r>
          <a:br>
            <a:rPr lang="en-US" altLang="zh-TW" sz="1400" dirty="0"/>
          </a:br>
          <a:r>
            <a:rPr lang="en-US" altLang="zh-TW" sz="1400" dirty="0"/>
            <a:t>……</a:t>
          </a:r>
          <a:endParaRPr lang="zh-TW" altLang="en-US" sz="1400" dirty="0"/>
        </a:p>
      </dgm:t>
    </dgm:pt>
    <dgm:pt modelId="{4963D84A-FCCE-481D-987E-04290DCE1D42}" type="parTrans" cxnId="{EF14FABF-E138-4D99-B4BC-C6D12605B996}">
      <dgm:prSet/>
      <dgm:spPr/>
      <dgm:t>
        <a:bodyPr/>
        <a:lstStyle/>
        <a:p>
          <a:endParaRPr lang="zh-HK" altLang="en-US"/>
        </a:p>
      </dgm:t>
    </dgm:pt>
    <dgm:pt modelId="{E954C758-1636-47CA-85D1-25BC5BE55F1E}" type="sibTrans" cxnId="{EF14FABF-E138-4D99-B4BC-C6D12605B996}">
      <dgm:prSet/>
      <dgm:spPr/>
      <dgm:t>
        <a:bodyPr/>
        <a:lstStyle/>
        <a:p>
          <a:endParaRPr lang="zh-HK" altLang="en-US"/>
        </a:p>
      </dgm:t>
    </dgm:pt>
    <dgm:pt modelId="{2E1526F6-2A89-4382-B76F-17030D7124A6}" type="pres">
      <dgm:prSet presAssocID="{4EDB2531-CA4C-4AEE-819D-D4AB95BAD8E6}" presName="Name0" presStyleCnt="0">
        <dgm:presLayoutVars>
          <dgm:chMax val="1"/>
          <dgm:dir/>
          <dgm:animLvl val="ctr"/>
          <dgm:resizeHandles val="exact"/>
        </dgm:presLayoutVars>
      </dgm:prSet>
      <dgm:spPr/>
    </dgm:pt>
    <dgm:pt modelId="{1B01B861-387F-4C28-A580-70F8F975CDA6}" type="pres">
      <dgm:prSet presAssocID="{F4E5B14A-532F-4953-8615-BA88D6D6D1F1}" presName="centerShape" presStyleLbl="node0" presStyleIdx="0" presStyleCnt="1" custScaleX="357504" custScaleY="235487" custLinFactX="-1223" custLinFactNeighborX="-100000" custLinFactNeighborY="-26621"/>
      <dgm:spPr>
        <a:prstGeom prst="roundRect">
          <a:avLst/>
        </a:prstGeom>
      </dgm:spPr>
    </dgm:pt>
    <dgm:pt modelId="{5F29D424-09A3-4FC6-B441-91C100600CE3}" type="pres">
      <dgm:prSet presAssocID="{886CECC9-932E-4DE5-BA1C-4F7127D5684A}" presName="parTrans" presStyleLbl="sibTrans2D1" presStyleIdx="0" presStyleCnt="4"/>
      <dgm:spPr/>
    </dgm:pt>
    <dgm:pt modelId="{6A0B0241-2D61-460E-B2B3-0ECAF9F885BD}" type="pres">
      <dgm:prSet presAssocID="{886CECC9-932E-4DE5-BA1C-4F7127D5684A}" presName="connectorText" presStyleLbl="sibTrans2D1" presStyleIdx="0" presStyleCnt="4"/>
      <dgm:spPr/>
    </dgm:pt>
    <dgm:pt modelId="{236BB4BD-C548-4186-8673-2411B9477E49}" type="pres">
      <dgm:prSet presAssocID="{F25AE543-865A-4F0C-95DB-654B06D951CB}" presName="node" presStyleLbl="node1" presStyleIdx="0" presStyleCnt="4" custScaleX="189816" custScaleY="141714" custRadScaleRad="165724" custRadScaleInc="119086">
        <dgm:presLayoutVars>
          <dgm:bulletEnabled val="1"/>
        </dgm:presLayoutVars>
      </dgm:prSet>
      <dgm:spPr>
        <a:prstGeom prst="roundRect">
          <a:avLst/>
        </a:prstGeom>
      </dgm:spPr>
    </dgm:pt>
    <dgm:pt modelId="{8D4FB19D-D226-4FC3-B6EB-7B704F977AD1}" type="pres">
      <dgm:prSet presAssocID="{2043A089-0ABD-4CD4-9015-5781468B9769}" presName="parTrans" presStyleLbl="sibTrans2D1" presStyleIdx="1" presStyleCnt="4"/>
      <dgm:spPr/>
    </dgm:pt>
    <dgm:pt modelId="{72805A5A-DC85-417C-8A49-D0A455CEE565}" type="pres">
      <dgm:prSet presAssocID="{2043A089-0ABD-4CD4-9015-5781468B9769}" presName="connectorText" presStyleLbl="sibTrans2D1" presStyleIdx="1" presStyleCnt="4"/>
      <dgm:spPr/>
    </dgm:pt>
    <dgm:pt modelId="{99741E1F-1AE0-434F-9362-017A3C505B96}" type="pres">
      <dgm:prSet presAssocID="{79B51F95-68FD-423F-B8FD-6A1495D81B70}" presName="node" presStyleLbl="node1" presStyleIdx="1" presStyleCnt="4" custScaleX="168390" custScaleY="69899" custRadScaleRad="130105" custRadScaleInc="-5102">
        <dgm:presLayoutVars>
          <dgm:bulletEnabled val="1"/>
        </dgm:presLayoutVars>
      </dgm:prSet>
      <dgm:spPr>
        <a:prstGeom prst="roundRect">
          <a:avLst/>
        </a:prstGeom>
      </dgm:spPr>
    </dgm:pt>
    <dgm:pt modelId="{F5877EC0-B810-42E1-80C7-C7A99E9F505A}" type="pres">
      <dgm:prSet presAssocID="{CB9688C6-6F31-4FE3-92A2-69F968FA193D}" presName="parTrans" presStyleLbl="sibTrans2D1" presStyleIdx="2" presStyleCnt="4" custScaleX="68452" custLinFactNeighborX="9197" custLinFactNeighborY="22641"/>
      <dgm:spPr/>
    </dgm:pt>
    <dgm:pt modelId="{EF5CEC73-BA59-4A54-808D-3442ACFE508C}" type="pres">
      <dgm:prSet presAssocID="{CB9688C6-6F31-4FE3-92A2-69F968FA193D}" presName="connectorText" presStyleLbl="sibTrans2D1" presStyleIdx="2" presStyleCnt="4"/>
      <dgm:spPr/>
    </dgm:pt>
    <dgm:pt modelId="{5CA8190C-571B-4F65-AF3B-73FFD9C49DA1}" type="pres">
      <dgm:prSet presAssocID="{0CAAC32E-0AD1-4905-B9B4-FB7769628B86}" presName="node" presStyleLbl="node1" presStyleIdx="2" presStyleCnt="4" custScaleX="202763" custScaleY="102995" custRadScaleRad="143423" custRadScaleInc="-125437">
        <dgm:presLayoutVars>
          <dgm:bulletEnabled val="1"/>
        </dgm:presLayoutVars>
      </dgm:prSet>
      <dgm:spPr>
        <a:prstGeom prst="roundRect">
          <a:avLst/>
        </a:prstGeom>
      </dgm:spPr>
    </dgm:pt>
    <dgm:pt modelId="{98559DB0-5C79-4707-A8D0-D6E4E8754764}" type="pres">
      <dgm:prSet presAssocID="{4963D84A-FCCE-481D-987E-04290DCE1D42}" presName="parTrans" presStyleLbl="sibTrans2D1" presStyleIdx="3" presStyleCnt="4" custAng="20105218" custScaleX="521387" custLinFactX="-205175" custLinFactNeighborX="-300000" custLinFactNeighborY="82655"/>
      <dgm:spPr/>
    </dgm:pt>
    <dgm:pt modelId="{02F6D048-EEEE-48AF-A085-975A268BA8FB}" type="pres">
      <dgm:prSet presAssocID="{4963D84A-FCCE-481D-987E-04290DCE1D42}" presName="connectorText" presStyleLbl="sibTrans2D1" presStyleIdx="3" presStyleCnt="4"/>
      <dgm:spPr/>
    </dgm:pt>
    <dgm:pt modelId="{66EF49BD-9844-4F4B-811E-4A07285F0D32}" type="pres">
      <dgm:prSet presAssocID="{B83D985F-49F9-40B9-B08A-9528E5E203BB}" presName="node" presStyleLbl="node1" presStyleIdx="3" presStyleCnt="4" custScaleX="132144" custScaleY="110919" custRadScaleRad="80027" custRadScaleInc="-173577">
        <dgm:presLayoutVars>
          <dgm:bulletEnabled val="1"/>
        </dgm:presLayoutVars>
      </dgm:prSet>
      <dgm:spPr>
        <a:prstGeom prst="roundRect">
          <a:avLst/>
        </a:prstGeom>
      </dgm:spPr>
    </dgm:pt>
  </dgm:ptLst>
  <dgm:cxnLst>
    <dgm:cxn modelId="{AEBB2004-3FF0-4DA6-A7CB-34A16EBD5DC6}" type="presOf" srcId="{886CECC9-932E-4DE5-BA1C-4F7127D5684A}" destId="{6A0B0241-2D61-460E-B2B3-0ECAF9F885BD}" srcOrd="1" destOrd="0" presId="urn:microsoft.com/office/officeart/2005/8/layout/radial5"/>
    <dgm:cxn modelId="{5A2D181A-F0CC-45C1-93D5-E6F2415B2933}" type="presOf" srcId="{F4E5B14A-532F-4953-8615-BA88D6D6D1F1}" destId="{1B01B861-387F-4C28-A580-70F8F975CDA6}" srcOrd="0" destOrd="0" presId="urn:microsoft.com/office/officeart/2005/8/layout/radial5"/>
    <dgm:cxn modelId="{2C7CFE1E-AC0F-4EA8-91EC-7DB241D14950}" srcId="{4EDB2531-CA4C-4AEE-819D-D4AB95BAD8E6}" destId="{28F8B67A-A0B3-4954-A89A-8057BC9B019F}" srcOrd="1" destOrd="0" parTransId="{012936EF-E0C1-4107-9AF9-4ED36236A85F}" sibTransId="{B96A1B50-0544-4B6D-BDE4-1F2DDC3140A4}"/>
    <dgm:cxn modelId="{E031B627-785A-409E-A055-E53FD402CF38}" type="presOf" srcId="{CB9688C6-6F31-4FE3-92A2-69F968FA193D}" destId="{F5877EC0-B810-42E1-80C7-C7A99E9F505A}" srcOrd="0" destOrd="0" presId="urn:microsoft.com/office/officeart/2005/8/layout/radial5"/>
    <dgm:cxn modelId="{8A52142B-1D33-4EEB-9F42-9ECCBAFABCDB}" type="presOf" srcId="{4EDB2531-CA4C-4AEE-819D-D4AB95BAD8E6}" destId="{2E1526F6-2A89-4382-B76F-17030D7124A6}" srcOrd="0" destOrd="0" presId="urn:microsoft.com/office/officeart/2005/8/layout/radial5"/>
    <dgm:cxn modelId="{4C455E2E-CB1A-4C2F-88BE-9E80009E2BD8}" type="presOf" srcId="{4963D84A-FCCE-481D-987E-04290DCE1D42}" destId="{98559DB0-5C79-4707-A8D0-D6E4E8754764}" srcOrd="0" destOrd="0" presId="urn:microsoft.com/office/officeart/2005/8/layout/radial5"/>
    <dgm:cxn modelId="{25BF9132-7A7A-4DB0-8603-4A2D1A90F2B3}" srcId="{28F8B67A-A0B3-4954-A89A-8057BC9B019F}" destId="{78B8E308-18D2-4DE6-8D81-6507266E1462}" srcOrd="0" destOrd="0" parTransId="{ABC43D37-7746-41A0-8335-3798E940A776}" sibTransId="{32276E68-DE9A-4348-9BC9-298CBE7887B3}"/>
    <dgm:cxn modelId="{D5067933-9C45-40F9-98B8-AA2C1FEE4C01}" type="presOf" srcId="{CB9688C6-6F31-4FE3-92A2-69F968FA193D}" destId="{EF5CEC73-BA59-4A54-808D-3442ACFE508C}" srcOrd="1" destOrd="0" presId="urn:microsoft.com/office/officeart/2005/8/layout/radial5"/>
    <dgm:cxn modelId="{EC415D43-4AEF-41FF-8A20-1A2A4B2B5B2B}" type="presOf" srcId="{B83D985F-49F9-40B9-B08A-9528E5E203BB}" destId="{66EF49BD-9844-4F4B-811E-4A07285F0D32}" srcOrd="0" destOrd="0" presId="urn:microsoft.com/office/officeart/2005/8/layout/radial5"/>
    <dgm:cxn modelId="{5CC38564-162B-4C87-BF2F-6C3937F130DC}" type="presOf" srcId="{2043A089-0ABD-4CD4-9015-5781468B9769}" destId="{72805A5A-DC85-417C-8A49-D0A455CEE565}" srcOrd="1" destOrd="0" presId="urn:microsoft.com/office/officeart/2005/8/layout/radial5"/>
    <dgm:cxn modelId="{5B42C34F-27B9-40E0-975C-62706C136A12}" srcId="{F4E5B14A-532F-4953-8615-BA88D6D6D1F1}" destId="{0CAAC32E-0AD1-4905-B9B4-FB7769628B86}" srcOrd="2" destOrd="0" parTransId="{CB9688C6-6F31-4FE3-92A2-69F968FA193D}" sibTransId="{D96864A7-D23F-45E0-8022-76C5C8D36E85}"/>
    <dgm:cxn modelId="{F1273B54-C945-448A-AB3B-CFC7E9628843}" type="presOf" srcId="{F25AE543-865A-4F0C-95DB-654B06D951CB}" destId="{236BB4BD-C548-4186-8673-2411B9477E49}" srcOrd="0" destOrd="0" presId="urn:microsoft.com/office/officeart/2005/8/layout/radial5"/>
    <dgm:cxn modelId="{2EE29894-0C9F-4052-9D08-0E9DC5DBCC63}" type="presOf" srcId="{886CECC9-932E-4DE5-BA1C-4F7127D5684A}" destId="{5F29D424-09A3-4FC6-B441-91C100600CE3}" srcOrd="0" destOrd="0" presId="urn:microsoft.com/office/officeart/2005/8/layout/radial5"/>
    <dgm:cxn modelId="{C33F4CA0-3F2D-4B62-8DCE-DBE34BE4E539}" type="presOf" srcId="{4963D84A-FCCE-481D-987E-04290DCE1D42}" destId="{02F6D048-EEEE-48AF-A085-975A268BA8FB}" srcOrd="1" destOrd="0" presId="urn:microsoft.com/office/officeart/2005/8/layout/radial5"/>
    <dgm:cxn modelId="{F1E2E5A7-BC0E-4B93-9F74-56E23F20B0B0}" type="presOf" srcId="{0CAAC32E-0AD1-4905-B9B4-FB7769628B86}" destId="{5CA8190C-571B-4F65-AF3B-73FFD9C49DA1}" srcOrd="0" destOrd="0" presId="urn:microsoft.com/office/officeart/2005/8/layout/radial5"/>
    <dgm:cxn modelId="{955ABCAC-78B6-404E-90A1-1EA50225FC4C}" srcId="{4EDB2531-CA4C-4AEE-819D-D4AB95BAD8E6}" destId="{F4E5B14A-532F-4953-8615-BA88D6D6D1F1}" srcOrd="0" destOrd="0" parTransId="{B8CFB159-0F8E-4028-A565-32C66703456D}" sibTransId="{E457154E-EF96-4510-98C6-C841C7D3715E}"/>
    <dgm:cxn modelId="{EF14FABF-E138-4D99-B4BC-C6D12605B996}" srcId="{F4E5B14A-532F-4953-8615-BA88D6D6D1F1}" destId="{B83D985F-49F9-40B9-B08A-9528E5E203BB}" srcOrd="3" destOrd="0" parTransId="{4963D84A-FCCE-481D-987E-04290DCE1D42}" sibTransId="{E954C758-1636-47CA-85D1-25BC5BE55F1E}"/>
    <dgm:cxn modelId="{07108CD7-FA8C-4DB9-A482-5B41900A9CED}" srcId="{F4E5B14A-532F-4953-8615-BA88D6D6D1F1}" destId="{79B51F95-68FD-423F-B8FD-6A1495D81B70}" srcOrd="1" destOrd="0" parTransId="{2043A089-0ABD-4CD4-9015-5781468B9769}" sibTransId="{7879CD7B-2140-454B-AC17-4EA2D8518915}"/>
    <dgm:cxn modelId="{09DCECE8-CE51-4AF0-A703-B2787680EC37}" type="presOf" srcId="{2043A089-0ABD-4CD4-9015-5781468B9769}" destId="{8D4FB19D-D226-4FC3-B6EB-7B704F977AD1}" srcOrd="0" destOrd="0" presId="urn:microsoft.com/office/officeart/2005/8/layout/radial5"/>
    <dgm:cxn modelId="{6AE939EA-3B1F-4267-917A-8A11692A79FF}" type="presOf" srcId="{79B51F95-68FD-423F-B8FD-6A1495D81B70}" destId="{99741E1F-1AE0-434F-9362-017A3C505B96}" srcOrd="0" destOrd="0" presId="urn:microsoft.com/office/officeart/2005/8/layout/radial5"/>
    <dgm:cxn modelId="{FCCEBFFD-84FA-423A-819B-B42A9F1BC44F}" srcId="{F4E5B14A-532F-4953-8615-BA88D6D6D1F1}" destId="{F25AE543-865A-4F0C-95DB-654B06D951CB}" srcOrd="0" destOrd="0" parTransId="{886CECC9-932E-4DE5-BA1C-4F7127D5684A}" sibTransId="{62335109-D7CC-4925-8D17-4A84F8E7FFF5}"/>
    <dgm:cxn modelId="{53174DF8-7710-45CC-B7D1-906AB009B4A5}" type="presParOf" srcId="{2E1526F6-2A89-4382-B76F-17030D7124A6}" destId="{1B01B861-387F-4C28-A580-70F8F975CDA6}" srcOrd="0" destOrd="0" presId="urn:microsoft.com/office/officeart/2005/8/layout/radial5"/>
    <dgm:cxn modelId="{95C42A10-AC9B-49C4-AB7A-3B99A56CCFE1}" type="presParOf" srcId="{2E1526F6-2A89-4382-B76F-17030D7124A6}" destId="{5F29D424-09A3-4FC6-B441-91C100600CE3}" srcOrd="1" destOrd="0" presId="urn:microsoft.com/office/officeart/2005/8/layout/radial5"/>
    <dgm:cxn modelId="{E678CB51-15CE-40E8-A504-1B347C579D2C}" type="presParOf" srcId="{5F29D424-09A3-4FC6-B441-91C100600CE3}" destId="{6A0B0241-2D61-460E-B2B3-0ECAF9F885BD}" srcOrd="0" destOrd="0" presId="urn:microsoft.com/office/officeart/2005/8/layout/radial5"/>
    <dgm:cxn modelId="{BFC94C1C-ED21-424F-A618-E7AE614678AF}" type="presParOf" srcId="{2E1526F6-2A89-4382-B76F-17030D7124A6}" destId="{236BB4BD-C548-4186-8673-2411B9477E49}" srcOrd="2" destOrd="0" presId="urn:microsoft.com/office/officeart/2005/8/layout/radial5"/>
    <dgm:cxn modelId="{6B60F444-5610-4BC5-B8C5-1E08D027F653}" type="presParOf" srcId="{2E1526F6-2A89-4382-B76F-17030D7124A6}" destId="{8D4FB19D-D226-4FC3-B6EB-7B704F977AD1}" srcOrd="3" destOrd="0" presId="urn:microsoft.com/office/officeart/2005/8/layout/radial5"/>
    <dgm:cxn modelId="{8F5A1AD8-85FE-4BC0-88AB-89976626A5FA}" type="presParOf" srcId="{8D4FB19D-D226-4FC3-B6EB-7B704F977AD1}" destId="{72805A5A-DC85-417C-8A49-D0A455CEE565}" srcOrd="0" destOrd="0" presId="urn:microsoft.com/office/officeart/2005/8/layout/radial5"/>
    <dgm:cxn modelId="{F975DBC5-C718-4F4C-B8FC-FBE522068717}" type="presParOf" srcId="{2E1526F6-2A89-4382-B76F-17030D7124A6}" destId="{99741E1F-1AE0-434F-9362-017A3C505B96}" srcOrd="4" destOrd="0" presId="urn:microsoft.com/office/officeart/2005/8/layout/radial5"/>
    <dgm:cxn modelId="{A2DD12A2-46A2-4B2A-AAD6-32B18F3AEB2A}" type="presParOf" srcId="{2E1526F6-2A89-4382-B76F-17030D7124A6}" destId="{F5877EC0-B810-42E1-80C7-C7A99E9F505A}" srcOrd="5" destOrd="0" presId="urn:microsoft.com/office/officeart/2005/8/layout/radial5"/>
    <dgm:cxn modelId="{26D66AD4-B7FA-4F68-8E35-16D1BA8EF6F4}" type="presParOf" srcId="{F5877EC0-B810-42E1-80C7-C7A99E9F505A}" destId="{EF5CEC73-BA59-4A54-808D-3442ACFE508C}" srcOrd="0" destOrd="0" presId="urn:microsoft.com/office/officeart/2005/8/layout/radial5"/>
    <dgm:cxn modelId="{615BD351-9489-4246-938D-9D7215D48250}" type="presParOf" srcId="{2E1526F6-2A89-4382-B76F-17030D7124A6}" destId="{5CA8190C-571B-4F65-AF3B-73FFD9C49DA1}" srcOrd="6" destOrd="0" presId="urn:microsoft.com/office/officeart/2005/8/layout/radial5"/>
    <dgm:cxn modelId="{E8D5E0D5-1F41-4A44-A8E6-C230EF449A68}" type="presParOf" srcId="{2E1526F6-2A89-4382-B76F-17030D7124A6}" destId="{98559DB0-5C79-4707-A8D0-D6E4E8754764}" srcOrd="7" destOrd="0" presId="urn:microsoft.com/office/officeart/2005/8/layout/radial5"/>
    <dgm:cxn modelId="{7043E9C6-C5E3-4A7A-8FCD-8823BA4F6037}" type="presParOf" srcId="{98559DB0-5C79-4707-A8D0-D6E4E8754764}" destId="{02F6D048-EEEE-48AF-A085-975A268BA8FB}" srcOrd="0" destOrd="0" presId="urn:microsoft.com/office/officeart/2005/8/layout/radial5"/>
    <dgm:cxn modelId="{6E958853-B8CE-493F-9969-4A86A2F6C321}" type="presParOf" srcId="{2E1526F6-2A89-4382-B76F-17030D7124A6}" destId="{66EF49BD-9844-4F4B-811E-4A07285F0D32}"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624BEA-C0AF-4DA5-BC4F-6C42172011E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zh-HK" altLang="en-US"/>
        </a:p>
      </dgm:t>
    </dgm:pt>
    <dgm:pt modelId="{6184EAA0-B775-4EB0-B0CB-78C0638E05D2}">
      <dgm:prSet phldrT="[文字]"/>
      <dgm:spPr/>
      <dgm:t>
        <a:bodyPr/>
        <a:lstStyle/>
        <a:p>
          <a:r>
            <a:rPr lang="zh-TW" altLang="en-US" b="1" u="none" dirty="0">
              <a:solidFill>
                <a:schemeClr val="tx1"/>
              </a:solidFill>
              <a:effectLst/>
              <a:ea typeface="新細明體" panose="02020500000000000000" pitchFamily="18" charset="-120"/>
            </a:rPr>
            <a:t>編修</a:t>
          </a:r>
          <a:r>
            <a:rPr lang="zh-TW" altLang="en-US" b="1" u="none" dirty="0">
              <a:solidFill>
                <a:srgbClr val="FF0000"/>
              </a:solidFill>
              <a:effectLst/>
              <a:ea typeface="新細明體" panose="02020500000000000000" pitchFamily="18" charset="-120"/>
            </a:rPr>
            <a:t>班本</a:t>
          </a:r>
          <a:r>
            <a:rPr lang="zh-TW" altLang="en-US" b="1" u="none" dirty="0">
              <a:solidFill>
                <a:schemeClr val="tx1"/>
              </a:solidFill>
              <a:effectLst/>
              <a:ea typeface="新細明體" panose="02020500000000000000" pitchFamily="18" charset="-120"/>
            </a:rPr>
            <a:t>科目</a:t>
          </a:r>
          <a:endParaRPr lang="zh-HK" altLang="en-US" b="1" u="none" dirty="0">
            <a:solidFill>
              <a:schemeClr val="tx1"/>
            </a:solidFill>
            <a:effectLst/>
          </a:endParaRPr>
        </a:p>
      </dgm:t>
    </dgm:pt>
    <dgm:pt modelId="{9F1F4476-BA59-4134-81DE-D8EFC91BDE41}" type="parTrans" cxnId="{B10911B3-69C8-4F5D-83C1-665A2D79B692}">
      <dgm:prSet/>
      <dgm:spPr/>
      <dgm:t>
        <a:bodyPr/>
        <a:lstStyle/>
        <a:p>
          <a:endParaRPr lang="zh-HK" altLang="en-US"/>
        </a:p>
      </dgm:t>
    </dgm:pt>
    <dgm:pt modelId="{F600038F-4699-4B50-92A0-3B97D2A40ACF}" type="sibTrans" cxnId="{B10911B3-69C8-4F5D-83C1-665A2D79B692}">
      <dgm:prSet/>
      <dgm:spPr/>
      <dgm:t>
        <a:bodyPr/>
        <a:lstStyle/>
        <a:p>
          <a:endParaRPr lang="zh-HK" altLang="en-US"/>
        </a:p>
      </dgm:t>
    </dgm:pt>
    <dgm:pt modelId="{CE4C9A86-8C0D-4773-83BA-987282E2435C}">
      <dgm:prSet phldrT="[文字]" custT="1"/>
      <dgm:spPr/>
      <dgm:t>
        <a:bodyPr/>
        <a:lstStyle/>
        <a:p>
          <a:pPr algn="l"/>
          <a:r>
            <a:rPr lang="zh-TW" altLang="en-US" sz="2800" b="1" u="sng" dirty="0">
              <a:effectLst/>
              <a:latin typeface="新細明體" panose="02020500000000000000" pitchFamily="18" charset="-120"/>
              <a:ea typeface="新細明體" panose="02020500000000000000" pitchFamily="18" charset="-120"/>
            </a:rPr>
            <a:t>班本</a:t>
          </a:r>
          <a:r>
            <a:rPr lang="zh-TW" altLang="en-US" sz="3200" b="1" u="sng" dirty="0">
              <a:solidFill>
                <a:srgbClr val="FF0000"/>
              </a:solidFill>
              <a:effectLst/>
              <a:latin typeface="新細明體" panose="02020500000000000000" pitchFamily="18" charset="-120"/>
              <a:ea typeface="新細明體" panose="02020500000000000000" pitchFamily="18" charset="-120"/>
            </a:rPr>
            <a:t>必修</a:t>
          </a:r>
          <a:r>
            <a:rPr lang="zh-TW" altLang="en-US" sz="2800" b="1" u="sng" dirty="0">
              <a:effectLst/>
              <a:latin typeface="新細明體" panose="02020500000000000000" pitchFamily="18" charset="-120"/>
              <a:ea typeface="新細明體" panose="02020500000000000000" pitchFamily="18" charset="-120"/>
            </a:rPr>
            <a:t>科目</a:t>
          </a:r>
          <a:endParaRPr lang="en-US" altLang="zh-TW" sz="2800" b="1" u="sng" dirty="0">
            <a:effectLst/>
            <a:latin typeface="新細明體" panose="02020500000000000000" pitchFamily="18" charset="-120"/>
            <a:ea typeface="新細明體" panose="02020500000000000000" pitchFamily="18" charset="-120"/>
          </a:endParaRPr>
        </a:p>
        <a:p>
          <a:pPr algn="l"/>
          <a:r>
            <a:rPr lang="en-US" altLang="zh-TW" sz="2000" b="1" dirty="0">
              <a:effectLst/>
              <a:latin typeface="新細明體" panose="02020500000000000000" pitchFamily="18" charset="-120"/>
              <a:ea typeface="新細明體" panose="02020500000000000000" pitchFamily="18" charset="-120"/>
            </a:rPr>
            <a:t>- </a:t>
          </a:r>
          <a:r>
            <a:rPr lang="zh-TW" altLang="en-US" sz="2000" b="1" dirty="0">
              <a:effectLst/>
              <a:latin typeface="新細明體" panose="02020500000000000000" pitchFamily="18" charset="-120"/>
              <a:ea typeface="新細明體" panose="02020500000000000000" pitchFamily="18" charset="-120"/>
            </a:rPr>
            <a:t>編配予</a:t>
          </a:r>
          <a:r>
            <a:rPr lang="zh-TW" altLang="en-US" sz="2000" b="1" dirty="0">
              <a:solidFill>
                <a:srgbClr val="FF0000"/>
              </a:solidFill>
              <a:effectLst/>
              <a:latin typeface="新細明體" panose="02020500000000000000" pitchFamily="18" charset="-120"/>
              <a:ea typeface="新細明體" panose="02020500000000000000" pitchFamily="18" charset="-120"/>
            </a:rPr>
            <a:t>指定班別</a:t>
          </a:r>
        </a:p>
        <a:p>
          <a:pPr algn="l"/>
          <a:r>
            <a:rPr lang="en-US" altLang="zh-TW" sz="2000" b="1" dirty="0">
              <a:solidFill>
                <a:schemeClr val="tx1"/>
              </a:solidFill>
              <a:effectLst/>
              <a:latin typeface="新細明體" panose="02020500000000000000" pitchFamily="18" charset="-120"/>
              <a:ea typeface="新細明體" panose="02020500000000000000" pitchFamily="18" charset="-120"/>
            </a:rPr>
            <a:t>- </a:t>
          </a:r>
          <a:r>
            <a:rPr lang="zh-TW" altLang="en-US" sz="2000" b="1" dirty="0">
              <a:solidFill>
                <a:srgbClr val="FF0000"/>
              </a:solidFill>
              <a:effectLst/>
              <a:latin typeface="新細明體" panose="02020500000000000000" pitchFamily="18" charset="-120"/>
              <a:ea typeface="新細明體" panose="02020500000000000000" pitchFamily="18" charset="-120"/>
            </a:rPr>
            <a:t>全班學生</a:t>
          </a:r>
          <a:r>
            <a:rPr lang="zh-TW" altLang="en-US" sz="2000" b="1" dirty="0">
              <a:effectLst/>
              <a:latin typeface="新細明體" panose="02020500000000000000" pitchFamily="18" charset="-120"/>
              <a:ea typeface="新細明體" panose="02020500000000000000" pitchFamily="18" charset="-120"/>
            </a:rPr>
            <a:t>修讀</a:t>
          </a:r>
          <a:endParaRPr lang="en-US" altLang="zh-TW" sz="2000" b="1" u="sng" dirty="0">
            <a:effectLst/>
            <a:latin typeface="新細明體" panose="02020500000000000000" pitchFamily="18" charset="-120"/>
            <a:ea typeface="新細明體" panose="02020500000000000000" pitchFamily="18" charset="-120"/>
          </a:endParaRPr>
        </a:p>
      </dgm:t>
    </dgm:pt>
    <dgm:pt modelId="{17659E32-B0AB-4498-AADC-B6836DEF1694}" type="parTrans" cxnId="{FED4F38B-E787-4228-8791-17333E90A3AD}">
      <dgm:prSet/>
      <dgm:spPr/>
      <dgm:t>
        <a:bodyPr/>
        <a:lstStyle/>
        <a:p>
          <a:endParaRPr lang="zh-HK" altLang="en-US"/>
        </a:p>
      </dgm:t>
    </dgm:pt>
    <dgm:pt modelId="{CF160C0E-732B-479D-B6FA-D44811AF443A}" type="sibTrans" cxnId="{FED4F38B-E787-4228-8791-17333E90A3AD}">
      <dgm:prSet/>
      <dgm:spPr/>
      <dgm:t>
        <a:bodyPr/>
        <a:lstStyle/>
        <a:p>
          <a:endParaRPr lang="zh-HK" altLang="en-US"/>
        </a:p>
      </dgm:t>
    </dgm:pt>
    <dgm:pt modelId="{830E4BC6-E0F8-4623-9BB2-BF2A01A340EC}">
      <dgm:prSet phldrT="[文字]" custT="1"/>
      <dgm:spPr/>
      <dgm:t>
        <a:bodyPr/>
        <a:lstStyle/>
        <a:p>
          <a:pPr algn="l"/>
          <a:r>
            <a:rPr lang="zh-TW" altLang="en-US" sz="2800" b="1" i="0" u="sng" dirty="0">
              <a:effectLst/>
              <a:latin typeface="新細明體" panose="02020500000000000000" pitchFamily="18" charset="-120"/>
              <a:ea typeface="新細明體" panose="02020500000000000000" pitchFamily="18" charset="-120"/>
            </a:rPr>
            <a:t>班本</a:t>
          </a:r>
          <a:r>
            <a:rPr lang="zh-TW" altLang="en-US" sz="3200" b="1" i="0" u="sng" dirty="0">
              <a:solidFill>
                <a:srgbClr val="FF0000"/>
              </a:solidFill>
              <a:effectLst/>
              <a:latin typeface="新細明體" panose="02020500000000000000" pitchFamily="18" charset="-120"/>
              <a:ea typeface="新細明體" panose="02020500000000000000" pitchFamily="18" charset="-120"/>
            </a:rPr>
            <a:t>選修</a:t>
          </a:r>
          <a:r>
            <a:rPr lang="zh-TW" altLang="en-US" sz="2800" b="1" i="0" u="sng" dirty="0">
              <a:effectLst/>
              <a:latin typeface="新細明體" panose="02020500000000000000" pitchFamily="18" charset="-120"/>
              <a:ea typeface="新細明體" panose="02020500000000000000" pitchFamily="18" charset="-120"/>
            </a:rPr>
            <a:t>科目</a:t>
          </a:r>
          <a:endParaRPr lang="en-US" altLang="zh-TW" sz="2800" b="1" i="0" u="sng" dirty="0">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不同科目</a:t>
          </a:r>
          <a:r>
            <a:rPr lang="zh-TW" altLang="en-US" sz="1800" b="1" dirty="0">
              <a:solidFill>
                <a:srgbClr val="FF0000"/>
              </a:solidFill>
              <a:effectLst/>
              <a:latin typeface="新細明體" panose="02020500000000000000" pitchFamily="18" charset="-120"/>
              <a:ea typeface="新細明體" panose="02020500000000000000" pitchFamily="18" charset="-120"/>
            </a:rPr>
            <a:t>教學語言</a:t>
          </a:r>
          <a:r>
            <a:rPr lang="zh-TW" altLang="en-US" sz="1800" b="1" dirty="0">
              <a:effectLst/>
              <a:latin typeface="新細明體" panose="02020500000000000000" pitchFamily="18" charset="-120"/>
              <a:ea typeface="新細明體" panose="02020500000000000000" pitchFamily="18" charset="-120"/>
            </a:rPr>
            <a:t>的同一科目視作 </a:t>
          </a:r>
          <a:endParaRPr lang="en-US" altLang="zh-TW" sz="1800" b="1" dirty="0">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不同選修科目 </a:t>
          </a:r>
          <a:r>
            <a:rPr lang="en-US" altLang="zh-TW" sz="1800" b="1" dirty="0">
              <a:effectLst/>
              <a:latin typeface="新細明體" panose="02020500000000000000" pitchFamily="18" charset="-120"/>
              <a:ea typeface="新細明體" panose="02020500000000000000" pitchFamily="18" charset="-120"/>
            </a:rPr>
            <a:t>(e.g. </a:t>
          </a:r>
          <a:r>
            <a:rPr lang="zh-TW" altLang="en-US" sz="1800" b="1" dirty="0">
              <a:effectLst/>
              <a:latin typeface="新細明體" panose="02020500000000000000" pitchFamily="18" charset="-120"/>
              <a:ea typeface="新細明體" panose="02020500000000000000" pitchFamily="18" charset="-120"/>
            </a:rPr>
            <a:t>普教中、粵教中</a:t>
          </a:r>
          <a:r>
            <a:rPr lang="en-US" altLang="zh-TW" sz="1800" b="1" dirty="0">
              <a:effectLst/>
              <a:latin typeface="新細明體" panose="02020500000000000000" pitchFamily="18" charset="-120"/>
              <a:ea typeface="新細明體" panose="02020500000000000000" pitchFamily="18" charset="-120"/>
            </a:rPr>
            <a:t>)</a:t>
          </a:r>
          <a:endParaRPr lang="zh-TW" altLang="en-US" sz="1800" b="1" dirty="0">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班中只有</a:t>
          </a:r>
          <a:r>
            <a:rPr lang="zh-TW" altLang="en-US" sz="1800" b="1" dirty="0">
              <a:solidFill>
                <a:srgbClr val="FF0000"/>
              </a:solidFill>
              <a:effectLst/>
              <a:latin typeface="新細明體" panose="02020500000000000000" pitchFamily="18" charset="-120"/>
              <a:ea typeface="新細明體" panose="02020500000000000000" pitchFamily="18" charset="-120"/>
            </a:rPr>
            <a:t>部份學生</a:t>
          </a:r>
          <a:r>
            <a:rPr lang="zh-TW" altLang="en-US" sz="1800" b="1" dirty="0">
              <a:effectLst/>
              <a:latin typeface="新細明體" panose="02020500000000000000" pitchFamily="18" charset="-120"/>
              <a:ea typeface="新細明體" panose="02020500000000000000" pitchFamily="18" charset="-120"/>
            </a:rPr>
            <a:t>修讀同一科目</a:t>
          </a: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需在</a:t>
          </a:r>
          <a:r>
            <a:rPr lang="zh-TW" altLang="en-US" sz="1800" b="1" dirty="0">
              <a:solidFill>
                <a:srgbClr val="FF0000"/>
              </a:solidFill>
              <a:effectLst/>
              <a:latin typeface="新細明體" panose="02020500000000000000" pitchFamily="18" charset="-120"/>
              <a:ea typeface="新細明體" panose="02020500000000000000" pitchFamily="18" charset="-120"/>
            </a:rPr>
            <a:t>學生資料模組</a:t>
          </a:r>
          <a:r>
            <a:rPr lang="zh-TW" altLang="en-US" sz="1800" b="1" dirty="0">
              <a:effectLst/>
              <a:latin typeface="新細明體" panose="02020500000000000000" pitchFamily="18" charset="-120"/>
              <a:ea typeface="新細明體" panose="02020500000000000000" pitchFamily="18" charset="-120"/>
            </a:rPr>
            <a:t>將學生編入各選修</a:t>
          </a:r>
          <a:endParaRPr lang="en-US" altLang="zh-TW" sz="1800" b="1" dirty="0">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科目</a:t>
          </a:r>
          <a:endParaRPr lang="zh-HK" altLang="en-US" sz="1800" b="1" i="0" u="sng" dirty="0">
            <a:effectLst/>
            <a:latin typeface="新細明體" panose="02020500000000000000" pitchFamily="18" charset="-120"/>
            <a:ea typeface="新細明體" panose="02020500000000000000" pitchFamily="18" charset="-120"/>
          </a:endParaRPr>
        </a:p>
      </dgm:t>
    </dgm:pt>
    <dgm:pt modelId="{3A3B2A97-ECCA-436A-8C33-F79343516C99}" type="parTrans" cxnId="{0DACE5CD-DFDE-444F-A4B0-5B7AF74A3907}">
      <dgm:prSet/>
      <dgm:spPr/>
      <dgm:t>
        <a:bodyPr/>
        <a:lstStyle/>
        <a:p>
          <a:endParaRPr lang="zh-HK" altLang="en-US"/>
        </a:p>
      </dgm:t>
    </dgm:pt>
    <dgm:pt modelId="{8A3B9180-FB0A-4581-A7CF-4E9AAD10A6B1}" type="sibTrans" cxnId="{0DACE5CD-DFDE-444F-A4B0-5B7AF74A3907}">
      <dgm:prSet/>
      <dgm:spPr/>
      <dgm:t>
        <a:bodyPr/>
        <a:lstStyle/>
        <a:p>
          <a:endParaRPr lang="zh-HK" altLang="en-US"/>
        </a:p>
      </dgm:t>
    </dgm:pt>
    <dgm:pt modelId="{D6054AFB-12EA-4B59-B8AE-3B0D6740280C}" type="pres">
      <dgm:prSet presAssocID="{77624BEA-C0AF-4DA5-BC4F-6C42172011E2}" presName="hierChild1" presStyleCnt="0">
        <dgm:presLayoutVars>
          <dgm:chPref val="1"/>
          <dgm:dir/>
          <dgm:animOne val="branch"/>
          <dgm:animLvl val="lvl"/>
          <dgm:resizeHandles/>
        </dgm:presLayoutVars>
      </dgm:prSet>
      <dgm:spPr/>
    </dgm:pt>
    <dgm:pt modelId="{22998FC6-AABA-46AA-925A-E78FFE12C597}" type="pres">
      <dgm:prSet presAssocID="{6184EAA0-B775-4EB0-B0CB-78C0638E05D2}" presName="hierRoot1" presStyleCnt="0"/>
      <dgm:spPr/>
    </dgm:pt>
    <dgm:pt modelId="{126D6B94-0D45-4A1D-8BA4-1711152C4D5A}" type="pres">
      <dgm:prSet presAssocID="{6184EAA0-B775-4EB0-B0CB-78C0638E05D2}" presName="composite" presStyleCnt="0"/>
      <dgm:spPr/>
    </dgm:pt>
    <dgm:pt modelId="{4982B9B2-D4FA-46C0-B449-A3DF90EAF453}" type="pres">
      <dgm:prSet presAssocID="{6184EAA0-B775-4EB0-B0CB-78C0638E05D2}" presName="background" presStyleLbl="node0" presStyleIdx="0" presStyleCnt="1"/>
      <dgm:spPr/>
    </dgm:pt>
    <dgm:pt modelId="{26CFCFE3-168F-4EB5-B699-60379A6898F0}" type="pres">
      <dgm:prSet presAssocID="{6184EAA0-B775-4EB0-B0CB-78C0638E05D2}" presName="text" presStyleLbl="fgAcc0" presStyleIdx="0" presStyleCnt="1" custScaleX="232054">
        <dgm:presLayoutVars>
          <dgm:chPref val="3"/>
        </dgm:presLayoutVars>
      </dgm:prSet>
      <dgm:spPr/>
    </dgm:pt>
    <dgm:pt modelId="{696563D7-0371-4305-9E7A-7AB36A8F510B}" type="pres">
      <dgm:prSet presAssocID="{6184EAA0-B775-4EB0-B0CB-78C0638E05D2}" presName="hierChild2" presStyleCnt="0"/>
      <dgm:spPr/>
    </dgm:pt>
    <dgm:pt modelId="{F414C286-F414-4DED-8636-9012E22D8E20}" type="pres">
      <dgm:prSet presAssocID="{17659E32-B0AB-4498-AADC-B6836DEF1694}" presName="Name10" presStyleLbl="parChTrans1D2" presStyleIdx="0" presStyleCnt="2"/>
      <dgm:spPr/>
    </dgm:pt>
    <dgm:pt modelId="{73DE1F3C-8C32-4AFB-8AE4-D8865EFD7DAA}" type="pres">
      <dgm:prSet presAssocID="{CE4C9A86-8C0D-4773-83BA-987282E2435C}" presName="hierRoot2" presStyleCnt="0"/>
      <dgm:spPr/>
    </dgm:pt>
    <dgm:pt modelId="{BCBD316F-6DBE-4B64-A488-A8F3D5D038CD}" type="pres">
      <dgm:prSet presAssocID="{CE4C9A86-8C0D-4773-83BA-987282E2435C}" presName="composite2" presStyleCnt="0"/>
      <dgm:spPr/>
    </dgm:pt>
    <dgm:pt modelId="{F3E559BE-85E3-4C94-B034-4CE66EF96B83}" type="pres">
      <dgm:prSet presAssocID="{CE4C9A86-8C0D-4773-83BA-987282E2435C}" presName="background2" presStyleLbl="node2" presStyleIdx="0" presStyleCnt="2"/>
      <dgm:spPr/>
    </dgm:pt>
    <dgm:pt modelId="{010D8580-83A9-460E-B69F-C89FAC855E2C}" type="pres">
      <dgm:prSet presAssocID="{CE4C9A86-8C0D-4773-83BA-987282E2435C}" presName="text2" presStyleLbl="fgAcc2" presStyleIdx="0" presStyleCnt="2" custScaleX="208388" custScaleY="243262">
        <dgm:presLayoutVars>
          <dgm:chPref val="3"/>
        </dgm:presLayoutVars>
      </dgm:prSet>
      <dgm:spPr/>
    </dgm:pt>
    <dgm:pt modelId="{2559E66B-905D-45F1-8A92-56A6E1D0595A}" type="pres">
      <dgm:prSet presAssocID="{CE4C9A86-8C0D-4773-83BA-987282E2435C}" presName="hierChild3" presStyleCnt="0"/>
      <dgm:spPr/>
    </dgm:pt>
    <dgm:pt modelId="{35AA773E-344E-478C-B0B0-FFA3F5239DE6}" type="pres">
      <dgm:prSet presAssocID="{3A3B2A97-ECCA-436A-8C33-F79343516C99}" presName="Name10" presStyleLbl="parChTrans1D2" presStyleIdx="1" presStyleCnt="2"/>
      <dgm:spPr/>
    </dgm:pt>
    <dgm:pt modelId="{00BDDCF9-AB19-4B0C-9548-2E007402D8B2}" type="pres">
      <dgm:prSet presAssocID="{830E4BC6-E0F8-4623-9BB2-BF2A01A340EC}" presName="hierRoot2" presStyleCnt="0"/>
      <dgm:spPr/>
    </dgm:pt>
    <dgm:pt modelId="{882D49D2-C971-41CA-95DB-4490373F1B64}" type="pres">
      <dgm:prSet presAssocID="{830E4BC6-E0F8-4623-9BB2-BF2A01A340EC}" presName="composite2" presStyleCnt="0"/>
      <dgm:spPr/>
    </dgm:pt>
    <dgm:pt modelId="{AAEC32DD-5BA7-4AAC-8854-547AAF00E5A2}" type="pres">
      <dgm:prSet presAssocID="{830E4BC6-E0F8-4623-9BB2-BF2A01A340EC}" presName="background2" presStyleLbl="node2" presStyleIdx="1" presStyleCnt="2"/>
      <dgm:spPr/>
    </dgm:pt>
    <dgm:pt modelId="{5400685A-947A-4720-A58A-B138438864A8}" type="pres">
      <dgm:prSet presAssocID="{830E4BC6-E0F8-4623-9BB2-BF2A01A340EC}" presName="text2" presStyleLbl="fgAcc2" presStyleIdx="1" presStyleCnt="2" custScaleX="228913" custScaleY="239196">
        <dgm:presLayoutVars>
          <dgm:chPref val="3"/>
        </dgm:presLayoutVars>
      </dgm:prSet>
      <dgm:spPr/>
    </dgm:pt>
    <dgm:pt modelId="{F1F2ACB9-EEF2-4C01-A532-A5C19D638B7C}" type="pres">
      <dgm:prSet presAssocID="{830E4BC6-E0F8-4623-9BB2-BF2A01A340EC}" presName="hierChild3" presStyleCnt="0"/>
      <dgm:spPr/>
    </dgm:pt>
  </dgm:ptLst>
  <dgm:cxnLst>
    <dgm:cxn modelId="{E65C6817-D615-473C-B437-32BB0B9E02B6}" type="presOf" srcId="{17659E32-B0AB-4498-AADC-B6836DEF1694}" destId="{F414C286-F414-4DED-8636-9012E22D8E20}" srcOrd="0" destOrd="0" presId="urn:microsoft.com/office/officeart/2005/8/layout/hierarchy1"/>
    <dgm:cxn modelId="{8C545C2E-3188-49EF-8CAD-A8DDFDE2A75C}" type="presOf" srcId="{3A3B2A97-ECCA-436A-8C33-F79343516C99}" destId="{35AA773E-344E-478C-B0B0-FFA3F5239DE6}" srcOrd="0" destOrd="0" presId="urn:microsoft.com/office/officeart/2005/8/layout/hierarchy1"/>
    <dgm:cxn modelId="{2D0F452E-44DC-4DBA-A55C-49D2CE78070D}" type="presOf" srcId="{77624BEA-C0AF-4DA5-BC4F-6C42172011E2}" destId="{D6054AFB-12EA-4B59-B8AE-3B0D6740280C}" srcOrd="0" destOrd="0" presId="urn:microsoft.com/office/officeart/2005/8/layout/hierarchy1"/>
    <dgm:cxn modelId="{2D14EB40-83BA-4720-BA66-5A915ECDBA2D}" type="presOf" srcId="{6184EAA0-B775-4EB0-B0CB-78C0638E05D2}" destId="{26CFCFE3-168F-4EB5-B699-60379A6898F0}" srcOrd="0" destOrd="0" presId="urn:microsoft.com/office/officeart/2005/8/layout/hierarchy1"/>
    <dgm:cxn modelId="{4D359452-3174-43F4-83F9-9676C83264EC}" type="presOf" srcId="{830E4BC6-E0F8-4623-9BB2-BF2A01A340EC}" destId="{5400685A-947A-4720-A58A-B138438864A8}" srcOrd="0" destOrd="0" presId="urn:microsoft.com/office/officeart/2005/8/layout/hierarchy1"/>
    <dgm:cxn modelId="{7506AB86-90B6-47E6-8065-138123ABC58C}" type="presOf" srcId="{CE4C9A86-8C0D-4773-83BA-987282E2435C}" destId="{010D8580-83A9-460E-B69F-C89FAC855E2C}" srcOrd="0" destOrd="0" presId="urn:microsoft.com/office/officeart/2005/8/layout/hierarchy1"/>
    <dgm:cxn modelId="{FED4F38B-E787-4228-8791-17333E90A3AD}" srcId="{6184EAA0-B775-4EB0-B0CB-78C0638E05D2}" destId="{CE4C9A86-8C0D-4773-83BA-987282E2435C}" srcOrd="0" destOrd="0" parTransId="{17659E32-B0AB-4498-AADC-B6836DEF1694}" sibTransId="{CF160C0E-732B-479D-B6FA-D44811AF443A}"/>
    <dgm:cxn modelId="{B10911B3-69C8-4F5D-83C1-665A2D79B692}" srcId="{77624BEA-C0AF-4DA5-BC4F-6C42172011E2}" destId="{6184EAA0-B775-4EB0-B0CB-78C0638E05D2}" srcOrd="0" destOrd="0" parTransId="{9F1F4476-BA59-4134-81DE-D8EFC91BDE41}" sibTransId="{F600038F-4699-4B50-92A0-3B97D2A40ACF}"/>
    <dgm:cxn modelId="{0DACE5CD-DFDE-444F-A4B0-5B7AF74A3907}" srcId="{6184EAA0-B775-4EB0-B0CB-78C0638E05D2}" destId="{830E4BC6-E0F8-4623-9BB2-BF2A01A340EC}" srcOrd="1" destOrd="0" parTransId="{3A3B2A97-ECCA-436A-8C33-F79343516C99}" sibTransId="{8A3B9180-FB0A-4581-A7CF-4E9AAD10A6B1}"/>
    <dgm:cxn modelId="{36F628A3-4078-473A-BC11-DC145CB1C714}" type="presParOf" srcId="{D6054AFB-12EA-4B59-B8AE-3B0D6740280C}" destId="{22998FC6-AABA-46AA-925A-E78FFE12C597}" srcOrd="0" destOrd="0" presId="urn:microsoft.com/office/officeart/2005/8/layout/hierarchy1"/>
    <dgm:cxn modelId="{468BB34A-25F6-4752-817A-1413A6EF2D4D}" type="presParOf" srcId="{22998FC6-AABA-46AA-925A-E78FFE12C597}" destId="{126D6B94-0D45-4A1D-8BA4-1711152C4D5A}" srcOrd="0" destOrd="0" presId="urn:microsoft.com/office/officeart/2005/8/layout/hierarchy1"/>
    <dgm:cxn modelId="{F0642F4A-566E-4698-A210-55AB06D45320}" type="presParOf" srcId="{126D6B94-0D45-4A1D-8BA4-1711152C4D5A}" destId="{4982B9B2-D4FA-46C0-B449-A3DF90EAF453}" srcOrd="0" destOrd="0" presId="urn:microsoft.com/office/officeart/2005/8/layout/hierarchy1"/>
    <dgm:cxn modelId="{220A425F-E0F6-467C-B027-EC789FD45393}" type="presParOf" srcId="{126D6B94-0D45-4A1D-8BA4-1711152C4D5A}" destId="{26CFCFE3-168F-4EB5-B699-60379A6898F0}" srcOrd="1" destOrd="0" presId="urn:microsoft.com/office/officeart/2005/8/layout/hierarchy1"/>
    <dgm:cxn modelId="{65966B63-D683-49F0-8268-980DD95FB0F6}" type="presParOf" srcId="{22998FC6-AABA-46AA-925A-E78FFE12C597}" destId="{696563D7-0371-4305-9E7A-7AB36A8F510B}" srcOrd="1" destOrd="0" presId="urn:microsoft.com/office/officeart/2005/8/layout/hierarchy1"/>
    <dgm:cxn modelId="{9AAD3F57-7668-4A32-B115-C33F7227AF98}" type="presParOf" srcId="{696563D7-0371-4305-9E7A-7AB36A8F510B}" destId="{F414C286-F414-4DED-8636-9012E22D8E20}" srcOrd="0" destOrd="0" presId="urn:microsoft.com/office/officeart/2005/8/layout/hierarchy1"/>
    <dgm:cxn modelId="{89AAB14F-A9B5-4566-BB3A-C9E859517292}" type="presParOf" srcId="{696563D7-0371-4305-9E7A-7AB36A8F510B}" destId="{73DE1F3C-8C32-4AFB-8AE4-D8865EFD7DAA}" srcOrd="1" destOrd="0" presId="urn:microsoft.com/office/officeart/2005/8/layout/hierarchy1"/>
    <dgm:cxn modelId="{C49AF27E-2032-4002-AF0D-D3F01742141C}" type="presParOf" srcId="{73DE1F3C-8C32-4AFB-8AE4-D8865EFD7DAA}" destId="{BCBD316F-6DBE-4B64-A488-A8F3D5D038CD}" srcOrd="0" destOrd="0" presId="urn:microsoft.com/office/officeart/2005/8/layout/hierarchy1"/>
    <dgm:cxn modelId="{98143944-EB8B-4795-A009-CDCA4105D035}" type="presParOf" srcId="{BCBD316F-6DBE-4B64-A488-A8F3D5D038CD}" destId="{F3E559BE-85E3-4C94-B034-4CE66EF96B83}" srcOrd="0" destOrd="0" presId="urn:microsoft.com/office/officeart/2005/8/layout/hierarchy1"/>
    <dgm:cxn modelId="{6D4ED45D-94C1-4AD0-ADB7-5ECA1D66FFA1}" type="presParOf" srcId="{BCBD316F-6DBE-4B64-A488-A8F3D5D038CD}" destId="{010D8580-83A9-460E-B69F-C89FAC855E2C}" srcOrd="1" destOrd="0" presId="urn:microsoft.com/office/officeart/2005/8/layout/hierarchy1"/>
    <dgm:cxn modelId="{3995083A-5D5F-44E8-BA99-423377A5ED37}" type="presParOf" srcId="{73DE1F3C-8C32-4AFB-8AE4-D8865EFD7DAA}" destId="{2559E66B-905D-45F1-8A92-56A6E1D0595A}" srcOrd="1" destOrd="0" presId="urn:microsoft.com/office/officeart/2005/8/layout/hierarchy1"/>
    <dgm:cxn modelId="{5828A596-6799-4C5C-BF91-9E57936A2A69}" type="presParOf" srcId="{696563D7-0371-4305-9E7A-7AB36A8F510B}" destId="{35AA773E-344E-478C-B0B0-FFA3F5239DE6}" srcOrd="2" destOrd="0" presId="urn:microsoft.com/office/officeart/2005/8/layout/hierarchy1"/>
    <dgm:cxn modelId="{9D2C8446-3F60-4564-8DB0-3A07A235D400}" type="presParOf" srcId="{696563D7-0371-4305-9E7A-7AB36A8F510B}" destId="{00BDDCF9-AB19-4B0C-9548-2E007402D8B2}" srcOrd="3" destOrd="0" presId="urn:microsoft.com/office/officeart/2005/8/layout/hierarchy1"/>
    <dgm:cxn modelId="{BBA0DDB8-E442-4A0B-9805-54B8073A9A09}" type="presParOf" srcId="{00BDDCF9-AB19-4B0C-9548-2E007402D8B2}" destId="{882D49D2-C971-41CA-95DB-4490373F1B64}" srcOrd="0" destOrd="0" presId="urn:microsoft.com/office/officeart/2005/8/layout/hierarchy1"/>
    <dgm:cxn modelId="{B1F94307-0A73-4C33-8AA5-48E57979CB84}" type="presParOf" srcId="{882D49D2-C971-41CA-95DB-4490373F1B64}" destId="{AAEC32DD-5BA7-4AAC-8854-547AAF00E5A2}" srcOrd="0" destOrd="0" presId="urn:microsoft.com/office/officeart/2005/8/layout/hierarchy1"/>
    <dgm:cxn modelId="{F35EFB5B-6886-4021-A5B3-BF59A756AFD5}" type="presParOf" srcId="{882D49D2-C971-41CA-95DB-4490373F1B64}" destId="{5400685A-947A-4720-A58A-B138438864A8}" srcOrd="1" destOrd="0" presId="urn:microsoft.com/office/officeart/2005/8/layout/hierarchy1"/>
    <dgm:cxn modelId="{AE20FD57-359F-4874-81FD-125CDA9C9D88}" type="presParOf" srcId="{00BDDCF9-AB19-4B0C-9548-2E007402D8B2}" destId="{F1F2ACB9-EEF2-4C01-A532-A5C19D638B7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624BEA-C0AF-4DA5-BC4F-6C42172011E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zh-HK" altLang="en-US"/>
        </a:p>
      </dgm:t>
    </dgm:pt>
    <dgm:pt modelId="{6184EAA0-B775-4EB0-B0CB-78C0638E05D2}">
      <dgm:prSet phldrT="[文字]" custT="1"/>
      <dgm:spPr/>
      <dgm:t>
        <a:bodyPr/>
        <a:lstStyle/>
        <a:p>
          <a:r>
            <a:rPr lang="zh-TW" altLang="en-US" sz="3600" b="1" u="none" dirty="0">
              <a:solidFill>
                <a:schemeClr val="tx1"/>
              </a:solidFill>
              <a:effectLst/>
              <a:ea typeface="新細明體" panose="02020500000000000000" pitchFamily="18" charset="-120"/>
            </a:rPr>
            <a:t>編修</a:t>
          </a:r>
          <a:r>
            <a:rPr lang="zh-TW" altLang="en-US" sz="3600" b="1" dirty="0">
              <a:solidFill>
                <a:srgbClr val="FF0000"/>
              </a:solidFill>
              <a:effectLst/>
              <a:ea typeface="新細明體" charset="-120"/>
            </a:rPr>
            <a:t>跨班別</a:t>
          </a:r>
          <a:r>
            <a:rPr lang="zh-TW" altLang="en-US" sz="3600" b="1" dirty="0">
              <a:effectLst/>
              <a:ea typeface="新細明體" charset="-120"/>
            </a:rPr>
            <a:t>科目組別</a:t>
          </a:r>
          <a:endParaRPr lang="zh-HK" altLang="en-US" sz="3600" b="1" u="none" dirty="0">
            <a:solidFill>
              <a:schemeClr val="tx1"/>
            </a:solidFill>
            <a:effectLst/>
          </a:endParaRPr>
        </a:p>
      </dgm:t>
    </dgm:pt>
    <dgm:pt modelId="{9F1F4476-BA59-4134-81DE-D8EFC91BDE41}" type="parTrans" cxnId="{B10911B3-69C8-4F5D-83C1-665A2D79B692}">
      <dgm:prSet/>
      <dgm:spPr/>
      <dgm:t>
        <a:bodyPr/>
        <a:lstStyle/>
        <a:p>
          <a:endParaRPr lang="zh-HK" altLang="en-US"/>
        </a:p>
      </dgm:t>
    </dgm:pt>
    <dgm:pt modelId="{F600038F-4699-4B50-92A0-3B97D2A40ACF}" type="sibTrans" cxnId="{B10911B3-69C8-4F5D-83C1-665A2D79B692}">
      <dgm:prSet/>
      <dgm:spPr/>
      <dgm:t>
        <a:bodyPr/>
        <a:lstStyle/>
        <a:p>
          <a:endParaRPr lang="zh-HK" altLang="en-US"/>
        </a:p>
      </dgm:t>
    </dgm:pt>
    <dgm:pt modelId="{CE4C9A86-8C0D-4773-83BA-987282E2435C}">
      <dgm:prSet phldrT="[文字]" custT="1"/>
      <dgm:spPr/>
      <dgm:t>
        <a:bodyPr/>
        <a:lstStyle/>
        <a:p>
          <a:pPr algn="l"/>
          <a:r>
            <a:rPr lang="zh-TW" altLang="en-US" sz="2800" b="1" u="sng" dirty="0">
              <a:solidFill>
                <a:srgbClr val="00B050"/>
              </a:solidFill>
              <a:effectLst/>
              <a:latin typeface="新細明體" panose="02020500000000000000" pitchFamily="18" charset="-120"/>
              <a:ea typeface="新細明體" panose="02020500000000000000" pitchFamily="18" charset="-120"/>
            </a:rPr>
            <a:t>非科目集 </a:t>
          </a:r>
          <a:endParaRPr lang="en-US" altLang="zh-TW" sz="2800" b="1" u="sng" dirty="0">
            <a:solidFill>
              <a:srgbClr val="00B050"/>
            </a:solidFill>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組別內只有</a:t>
          </a:r>
          <a:r>
            <a:rPr lang="zh-TW" altLang="en-US" sz="1800" b="1" dirty="0">
              <a:solidFill>
                <a:srgbClr val="FF0000"/>
              </a:solidFill>
              <a:effectLst/>
              <a:latin typeface="新細明體" panose="02020500000000000000" pitchFamily="18" charset="-120"/>
              <a:ea typeface="新細明體" panose="02020500000000000000" pitchFamily="18" charset="-120"/>
            </a:rPr>
            <a:t>一科</a:t>
          </a:r>
          <a:r>
            <a:rPr lang="zh-TW" altLang="en-US" sz="1800" b="1" dirty="0">
              <a:effectLst/>
              <a:latin typeface="新細明體" panose="02020500000000000000" pitchFamily="18" charset="-120"/>
              <a:ea typeface="新細明體" panose="02020500000000000000" pitchFamily="18" charset="-120"/>
            </a:rPr>
            <a:t> </a:t>
          </a:r>
          <a:r>
            <a:rPr lang="en-US" altLang="zh-TW" sz="1800" b="1" dirty="0">
              <a:effectLst/>
              <a:latin typeface="新細明體" panose="02020500000000000000" pitchFamily="18" charset="-120"/>
              <a:ea typeface="新細明體" panose="02020500000000000000" pitchFamily="18" charset="-120"/>
            </a:rPr>
            <a:t>(e.g. </a:t>
          </a:r>
          <a:r>
            <a:rPr lang="zh-TW" altLang="en-US" sz="1800" b="1" dirty="0">
              <a:effectLst/>
              <a:latin typeface="新細明體" panose="02020500000000000000" pitchFamily="18" charset="-120"/>
              <a:ea typeface="新細明體" panose="02020500000000000000" pitchFamily="18" charset="-120"/>
            </a:rPr>
            <a:t>英國語文</a:t>
          </a:r>
          <a:r>
            <a:rPr lang="en-US" altLang="zh-TW" sz="1800" b="1" dirty="0">
              <a:effectLst/>
              <a:latin typeface="新細明體" panose="02020500000000000000" pitchFamily="18" charset="-120"/>
              <a:ea typeface="新細明體" panose="02020500000000000000" pitchFamily="18" charset="-120"/>
            </a:rPr>
            <a:t>)</a:t>
          </a:r>
        </a:p>
        <a:p>
          <a:pPr algn="l"/>
          <a:r>
            <a:rPr lang="en-US" altLang="zh-TW" sz="1800" b="1" dirty="0">
              <a:solidFill>
                <a:schemeClr val="tx1"/>
              </a:solidFill>
              <a:effectLst/>
              <a:latin typeface="新細明體" panose="02020500000000000000" pitchFamily="18" charset="-120"/>
              <a:ea typeface="新細明體" panose="02020500000000000000" pitchFamily="18" charset="-120"/>
            </a:rPr>
            <a:t>-</a:t>
          </a:r>
          <a:r>
            <a:rPr lang="zh-TW" altLang="en-US" sz="1800" b="1" dirty="0">
              <a:solidFill>
                <a:schemeClr val="tx1"/>
              </a:solidFill>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再細分為</a:t>
          </a:r>
          <a:r>
            <a:rPr lang="zh-TW" altLang="en-US" sz="1800" b="1" dirty="0">
              <a:solidFill>
                <a:srgbClr val="FF0000"/>
              </a:solidFill>
              <a:effectLst/>
              <a:latin typeface="新細明體" panose="02020500000000000000" pitchFamily="18" charset="-120"/>
              <a:ea typeface="新細明體" panose="02020500000000000000" pitchFamily="18" charset="-120"/>
            </a:rPr>
            <a:t>數個分組 </a:t>
          </a:r>
          <a:r>
            <a:rPr lang="en-US" altLang="zh-TW" sz="1800" b="1" dirty="0">
              <a:effectLst/>
              <a:latin typeface="新細明體" panose="02020500000000000000" pitchFamily="18" charset="-120"/>
              <a:ea typeface="新細明體" panose="02020500000000000000" pitchFamily="18" charset="-120"/>
            </a:rPr>
            <a:t>(e.g.</a:t>
          </a:r>
          <a:r>
            <a:rPr lang="zh-TW" altLang="en-US" sz="1800" b="1" dirty="0">
              <a:effectLst/>
              <a:latin typeface="新細明體" panose="02020500000000000000" pitchFamily="18" charset="-120"/>
              <a:ea typeface="新細明體" panose="02020500000000000000" pitchFamily="18" charset="-120"/>
            </a:rPr>
            <a:t> 英</a:t>
          </a:r>
          <a:r>
            <a:rPr lang="en-US" altLang="zh-TW" sz="1800" b="1" dirty="0">
              <a:effectLst/>
              <a:latin typeface="新細明體" panose="02020500000000000000" pitchFamily="18" charset="-120"/>
              <a:ea typeface="新細明體" panose="02020500000000000000" pitchFamily="18" charset="-120"/>
            </a:rPr>
            <a:t>I</a:t>
          </a:r>
          <a:r>
            <a:rPr lang="zh-TW" altLang="en-US" sz="1800" b="1" dirty="0">
              <a:effectLst/>
              <a:latin typeface="新細明體" panose="02020500000000000000" pitchFamily="18" charset="-120"/>
              <a:ea typeface="新細明體" panose="02020500000000000000" pitchFamily="18" charset="-120"/>
            </a:rPr>
            <a:t>、英</a:t>
          </a:r>
          <a:r>
            <a:rPr lang="en-US" altLang="zh-TW" sz="1800" b="1" dirty="0">
              <a:effectLst/>
              <a:latin typeface="新細明體" panose="02020500000000000000" pitchFamily="18" charset="-120"/>
              <a:ea typeface="新細明體" panose="02020500000000000000" pitchFamily="18" charset="-120"/>
            </a:rPr>
            <a:t>II</a:t>
          </a:r>
          <a:r>
            <a:rPr lang="zh-TW" altLang="en-US" sz="1800" b="1" dirty="0">
              <a:effectLst/>
              <a:latin typeface="新細明體" panose="02020500000000000000" pitchFamily="18" charset="-120"/>
              <a:ea typeface="新細明體" panose="02020500000000000000" pitchFamily="18" charset="-120"/>
            </a:rPr>
            <a:t> 、英</a:t>
          </a:r>
          <a:r>
            <a:rPr lang="en-US" altLang="zh-TW" sz="1800" b="1" dirty="0">
              <a:effectLst/>
              <a:latin typeface="新細明體" panose="02020500000000000000" pitchFamily="18" charset="-120"/>
              <a:ea typeface="新細明體" panose="02020500000000000000" pitchFamily="18" charset="-120"/>
            </a:rPr>
            <a:t>III……)</a:t>
          </a: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各組別內可加入</a:t>
          </a:r>
          <a:r>
            <a:rPr lang="zh-TW" altLang="en-US" sz="1800" b="1" dirty="0">
              <a:solidFill>
                <a:srgbClr val="FF0000"/>
              </a:solidFill>
              <a:effectLst/>
              <a:latin typeface="新細明體" panose="02020500000000000000" pitchFamily="18" charset="-120"/>
              <a:ea typeface="新細明體" panose="02020500000000000000" pitchFamily="18" charset="-120"/>
            </a:rPr>
            <a:t>不同級別的班別 </a:t>
          </a:r>
          <a:r>
            <a:rPr lang="en-US" altLang="zh-TW" sz="1800" b="1" dirty="0">
              <a:effectLst/>
              <a:latin typeface="新細明體" panose="02020500000000000000" pitchFamily="18" charset="-120"/>
              <a:ea typeface="新細明體" panose="02020500000000000000" pitchFamily="18" charset="-120"/>
            </a:rPr>
            <a:t>(e.g.</a:t>
          </a:r>
          <a:r>
            <a:rPr lang="zh-TW" altLang="en-US" sz="1800" b="1" dirty="0">
              <a:effectLst/>
              <a:latin typeface="新細明體" panose="02020500000000000000" pitchFamily="18" charset="-120"/>
              <a:ea typeface="新細明體" panose="02020500000000000000" pitchFamily="18" charset="-120"/>
            </a:rPr>
            <a:t> </a:t>
          </a:r>
          <a:r>
            <a:rPr lang="en-US" altLang="zh-TW" sz="1800" b="1" dirty="0">
              <a:effectLst/>
              <a:latin typeface="新細明體" panose="02020500000000000000" pitchFamily="18" charset="-120"/>
              <a:ea typeface="新細明體" panose="02020500000000000000" pitchFamily="18" charset="-120"/>
            </a:rPr>
            <a:t>1A</a:t>
          </a:r>
          <a:r>
            <a:rPr lang="zh-TW" altLang="en-US" sz="1800" b="1" dirty="0">
              <a:effectLst/>
              <a:latin typeface="新細明體" panose="02020500000000000000" pitchFamily="18" charset="-120"/>
              <a:ea typeface="新細明體" panose="02020500000000000000" pitchFamily="18" charset="-120"/>
            </a:rPr>
            <a:t>、</a:t>
          </a:r>
          <a:r>
            <a:rPr lang="en-US" altLang="zh-TW" sz="1800" b="1" dirty="0">
              <a:effectLst/>
              <a:latin typeface="新細明體" panose="02020500000000000000" pitchFamily="18" charset="-120"/>
              <a:ea typeface="新細明體" panose="02020500000000000000" pitchFamily="18" charset="-120"/>
            </a:rPr>
            <a:t>1B</a:t>
          </a:r>
          <a:r>
            <a:rPr lang="zh-TW" altLang="en-US" sz="1800" b="1" dirty="0">
              <a:effectLst/>
              <a:latin typeface="新細明體" panose="02020500000000000000" pitchFamily="18" charset="-120"/>
              <a:ea typeface="新細明體" panose="02020500000000000000" pitchFamily="18" charset="-120"/>
            </a:rPr>
            <a:t>、</a:t>
          </a:r>
          <a:r>
            <a:rPr lang="en-US" altLang="zh-TW" sz="1800" b="1" dirty="0">
              <a:effectLst/>
              <a:latin typeface="新細明體" panose="02020500000000000000" pitchFamily="18" charset="-120"/>
              <a:ea typeface="新細明體" panose="02020500000000000000" pitchFamily="18" charset="-120"/>
            </a:rPr>
            <a:t>1C</a:t>
          </a:r>
          <a:r>
            <a:rPr lang="zh-TW" altLang="en-US" sz="1800" b="1" dirty="0">
              <a:effectLst/>
              <a:latin typeface="新細明體" panose="02020500000000000000" pitchFamily="18" charset="-120"/>
              <a:ea typeface="新細明體" panose="02020500000000000000" pitchFamily="18" charset="-120"/>
            </a:rPr>
            <a:t> 、</a:t>
          </a:r>
          <a:r>
            <a:rPr lang="en-US" altLang="zh-TW" sz="1800" b="1" dirty="0">
              <a:effectLst/>
              <a:latin typeface="新細明體" panose="02020500000000000000" pitchFamily="18" charset="-120"/>
              <a:ea typeface="新細明體" panose="02020500000000000000" pitchFamily="18" charset="-120"/>
            </a:rPr>
            <a:t>2A……)</a:t>
          </a: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各分組內可有來自</a:t>
          </a:r>
          <a:r>
            <a:rPr lang="zh-TW" altLang="en-US" sz="1800" b="1" dirty="0">
              <a:solidFill>
                <a:srgbClr val="FF0000"/>
              </a:solidFill>
              <a:effectLst/>
              <a:latin typeface="新細明體" panose="02020500000000000000" pitchFamily="18" charset="-120"/>
              <a:ea typeface="新細明體" panose="02020500000000000000" pitchFamily="18" charset="-120"/>
            </a:rPr>
            <a:t>不同級別</a:t>
          </a:r>
          <a:r>
            <a:rPr lang="en-US" altLang="zh-TW" sz="1800" b="1" dirty="0">
              <a:solidFill>
                <a:srgbClr val="FF0000"/>
              </a:solidFill>
              <a:effectLst/>
              <a:latin typeface="新細明體" panose="02020500000000000000" pitchFamily="18" charset="-120"/>
              <a:ea typeface="新細明體" panose="02020500000000000000" pitchFamily="18" charset="-120"/>
            </a:rPr>
            <a:t>/</a:t>
          </a:r>
          <a:r>
            <a:rPr lang="zh-TW" altLang="en-US" sz="1800" b="1" dirty="0">
              <a:solidFill>
                <a:srgbClr val="FF0000"/>
              </a:solidFill>
              <a:effectLst/>
              <a:latin typeface="新細明體" panose="02020500000000000000" pitchFamily="18" charset="-120"/>
              <a:ea typeface="新細明體" panose="02020500000000000000" pitchFamily="18" charset="-120"/>
            </a:rPr>
            <a:t>班別的學生</a:t>
          </a:r>
          <a:endParaRPr lang="en-US" altLang="zh-TW" sz="1800" b="1" dirty="0">
            <a:solidFill>
              <a:schemeClr val="tx1"/>
            </a:solidFill>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需在</a:t>
          </a:r>
          <a:r>
            <a:rPr lang="zh-TW" altLang="en-US" sz="1800" b="1" dirty="0">
              <a:solidFill>
                <a:srgbClr val="FF0000"/>
              </a:solidFill>
              <a:effectLst/>
              <a:latin typeface="新細明體" panose="02020500000000000000" pitchFamily="18" charset="-120"/>
              <a:ea typeface="新細明體" panose="02020500000000000000" pitchFamily="18" charset="-120"/>
            </a:rPr>
            <a:t>學生資料模組</a:t>
          </a:r>
          <a:r>
            <a:rPr lang="zh-TW" altLang="en-US" sz="1800" b="1" dirty="0">
              <a:effectLst/>
              <a:latin typeface="新細明體" panose="02020500000000000000" pitchFamily="18" charset="-120"/>
              <a:ea typeface="新細明體" panose="02020500000000000000" pitchFamily="18" charset="-120"/>
            </a:rPr>
            <a:t>將相聯班別的學生編入其中一個分組</a:t>
          </a:r>
          <a:endParaRPr lang="en-US" altLang="zh-TW" sz="1800" b="1" u="sng" dirty="0">
            <a:effectLst/>
            <a:latin typeface="新細明體" panose="02020500000000000000" pitchFamily="18" charset="-120"/>
            <a:ea typeface="新細明體" panose="02020500000000000000" pitchFamily="18" charset="-120"/>
          </a:endParaRPr>
        </a:p>
      </dgm:t>
    </dgm:pt>
    <dgm:pt modelId="{17659E32-B0AB-4498-AADC-B6836DEF1694}" type="parTrans" cxnId="{FED4F38B-E787-4228-8791-17333E90A3AD}">
      <dgm:prSet/>
      <dgm:spPr/>
      <dgm:t>
        <a:bodyPr/>
        <a:lstStyle/>
        <a:p>
          <a:endParaRPr lang="zh-HK" altLang="en-US"/>
        </a:p>
      </dgm:t>
    </dgm:pt>
    <dgm:pt modelId="{CF160C0E-732B-479D-B6FA-D44811AF443A}" type="sibTrans" cxnId="{FED4F38B-E787-4228-8791-17333E90A3AD}">
      <dgm:prSet/>
      <dgm:spPr/>
      <dgm:t>
        <a:bodyPr/>
        <a:lstStyle/>
        <a:p>
          <a:endParaRPr lang="zh-HK" altLang="en-US"/>
        </a:p>
      </dgm:t>
    </dgm:pt>
    <dgm:pt modelId="{830E4BC6-E0F8-4623-9BB2-BF2A01A340EC}">
      <dgm:prSet phldrT="[文字]" custT="1"/>
      <dgm:spPr/>
      <dgm:t>
        <a:bodyPr/>
        <a:lstStyle/>
        <a:p>
          <a:pPr algn="l"/>
          <a:r>
            <a:rPr lang="zh-TW" altLang="en-US" sz="2800" b="1" u="sng" dirty="0">
              <a:solidFill>
                <a:srgbClr val="CC0066"/>
              </a:solidFill>
              <a:effectLst/>
              <a:latin typeface="新細明體" panose="02020500000000000000" pitchFamily="18" charset="-120"/>
              <a:ea typeface="新細明體" panose="02020500000000000000" pitchFamily="18" charset="-120"/>
            </a:rPr>
            <a:t>科目集</a:t>
          </a:r>
          <a:r>
            <a:rPr lang="zh-TW" altLang="en-US" sz="2800" b="1" u="sng" dirty="0">
              <a:solidFill>
                <a:schemeClr val="tx1"/>
              </a:solidFill>
              <a:effectLst/>
              <a:latin typeface="新細明體" panose="02020500000000000000" pitchFamily="18" charset="-120"/>
              <a:ea typeface="新細明體" panose="02020500000000000000" pitchFamily="18" charset="-120"/>
            </a:rPr>
            <a:t> </a:t>
          </a:r>
          <a:r>
            <a:rPr lang="en-US" altLang="zh-TW" sz="1800" b="1" u="sng" dirty="0">
              <a:solidFill>
                <a:schemeClr val="tx1"/>
              </a:solidFill>
              <a:effectLst/>
              <a:latin typeface="新細明體" panose="02020500000000000000" pitchFamily="18" charset="-120"/>
              <a:ea typeface="新細明體" panose="02020500000000000000" pitchFamily="18" charset="-120"/>
            </a:rPr>
            <a:t>(</a:t>
          </a:r>
          <a:r>
            <a:rPr lang="zh-TW" altLang="en-US" sz="1800" b="1" u="sng" dirty="0">
              <a:effectLst/>
              <a:latin typeface="新細明體" panose="02020500000000000000" pitchFamily="18" charset="-120"/>
              <a:ea typeface="新細明體" panose="02020500000000000000" pitchFamily="18" charset="-120"/>
            </a:rPr>
            <a:t>適用於設定</a:t>
          </a:r>
          <a:r>
            <a:rPr lang="zh-TW" altLang="en-US" sz="1800" b="1" u="sng" dirty="0">
              <a:solidFill>
                <a:srgbClr val="FF0000"/>
              </a:solidFill>
              <a:effectLst/>
              <a:latin typeface="新細明體" panose="02020500000000000000" pitchFamily="18" charset="-120"/>
              <a:ea typeface="新細明體" panose="02020500000000000000" pitchFamily="18" charset="-120"/>
            </a:rPr>
            <a:t>新高中選修科</a:t>
          </a:r>
          <a:r>
            <a:rPr lang="en-US" altLang="zh-TW" sz="1800" b="1" u="sng" dirty="0">
              <a:solidFill>
                <a:srgbClr val="FF0000"/>
              </a:solidFill>
              <a:effectLst/>
              <a:latin typeface="新細明體" panose="02020500000000000000" pitchFamily="18" charset="-120"/>
              <a:ea typeface="新細明體" panose="02020500000000000000" pitchFamily="18" charset="-120"/>
            </a:rPr>
            <a:t>)</a:t>
          </a:r>
          <a:endParaRPr lang="en-US" altLang="zh-TW" sz="1800" b="1" u="sng" dirty="0">
            <a:solidFill>
              <a:srgbClr val="CC0066"/>
            </a:solidFill>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 </a:t>
          </a:r>
          <a:r>
            <a:rPr lang="zh-TW" altLang="en-US" sz="1800" b="1" dirty="0">
              <a:effectLst/>
              <a:latin typeface="新細明體" panose="02020500000000000000" pitchFamily="18" charset="-120"/>
              <a:ea typeface="新細明體" panose="02020500000000000000" pitchFamily="18" charset="-120"/>
            </a:rPr>
            <a:t>每個</a:t>
          </a:r>
          <a:r>
            <a:rPr lang="zh-HK" altLang="zh-TW" sz="1800" b="1" dirty="0">
              <a:effectLst/>
              <a:latin typeface="新細明體" panose="02020500000000000000" pitchFamily="18" charset="-120"/>
              <a:ea typeface="新細明體" panose="02020500000000000000" pitchFamily="18" charset="-120"/>
            </a:rPr>
            <a:t>科目集</a:t>
          </a:r>
          <a:r>
            <a:rPr lang="zh-TW" altLang="en-US" sz="1800" b="1" dirty="0">
              <a:effectLst/>
              <a:latin typeface="新細明體" panose="02020500000000000000" pitchFamily="18" charset="-120"/>
              <a:ea typeface="新細明體" panose="02020500000000000000" pitchFamily="18" charset="-120"/>
            </a:rPr>
            <a:t>通常有最少</a:t>
          </a:r>
          <a:r>
            <a:rPr lang="zh-TW" altLang="en-US" sz="1800" b="1" dirty="0">
              <a:solidFill>
                <a:srgbClr val="FF0000"/>
              </a:solidFill>
              <a:effectLst/>
              <a:latin typeface="新細明體" panose="02020500000000000000" pitchFamily="18" charset="-120"/>
              <a:ea typeface="新細明體" panose="02020500000000000000" pitchFamily="18" charset="-120"/>
            </a:rPr>
            <a:t>兩科的科目選擇 </a:t>
          </a:r>
          <a:r>
            <a:rPr lang="en-US" altLang="zh-TW" sz="1800" b="1" dirty="0">
              <a:solidFill>
                <a:schemeClr val="tx1"/>
              </a:solidFill>
              <a:effectLst/>
              <a:latin typeface="新細明體" panose="02020500000000000000" pitchFamily="18" charset="-120"/>
              <a:ea typeface="新細明體" panose="02020500000000000000" pitchFamily="18" charset="-120"/>
            </a:rPr>
            <a:t>(</a:t>
          </a:r>
          <a:r>
            <a:rPr lang="en-US" altLang="zh-TW" sz="1800" b="1" dirty="0">
              <a:effectLst/>
              <a:latin typeface="新細明體" panose="02020500000000000000" pitchFamily="18" charset="-120"/>
              <a:ea typeface="新細明體" panose="02020500000000000000" pitchFamily="18" charset="-120"/>
            </a:rPr>
            <a:t>e.g. </a:t>
          </a:r>
          <a:r>
            <a:rPr lang="zh-TW" altLang="en-US" sz="1800" b="1" dirty="0">
              <a:effectLst/>
              <a:latin typeface="新細明體" panose="02020500000000000000" pitchFamily="18" charset="-120"/>
              <a:ea typeface="新細明體" panose="02020500000000000000" pitchFamily="18" charset="-120"/>
            </a:rPr>
            <a:t>中國歷史、中國文學、經濟</a:t>
          </a:r>
          <a:r>
            <a:rPr lang="en-US" altLang="zh-TW" sz="1800" b="1" dirty="0">
              <a:effectLst/>
              <a:latin typeface="新細明體" panose="02020500000000000000" pitchFamily="18" charset="-120"/>
              <a:ea typeface="新細明體" panose="02020500000000000000" pitchFamily="18" charset="-120"/>
            </a:rPr>
            <a:t>……)</a:t>
          </a:r>
          <a:endParaRPr lang="en-US" altLang="zh-TW" sz="1800" b="1" dirty="0">
            <a:solidFill>
              <a:schemeClr val="tx1"/>
            </a:solidFill>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各組別內可加入</a:t>
          </a:r>
          <a:r>
            <a:rPr lang="zh-TW" altLang="en-US" sz="1800" b="1" dirty="0">
              <a:solidFill>
                <a:srgbClr val="FF0000"/>
              </a:solidFill>
              <a:effectLst/>
              <a:latin typeface="新細明體" panose="02020500000000000000" pitchFamily="18" charset="-120"/>
              <a:ea typeface="新細明體" panose="02020500000000000000" pitchFamily="18" charset="-120"/>
            </a:rPr>
            <a:t>不同級別的</a:t>
          </a:r>
          <a:r>
            <a:rPr lang="zh-TW" altLang="en-US" sz="1800" b="1" u="none" dirty="0">
              <a:solidFill>
                <a:srgbClr val="FF0000"/>
              </a:solidFill>
              <a:effectLst/>
              <a:latin typeface="新細明體" panose="02020500000000000000" pitchFamily="18" charset="-120"/>
              <a:ea typeface="新細明體" panose="02020500000000000000" pitchFamily="18" charset="-120"/>
            </a:rPr>
            <a:t>高中</a:t>
          </a:r>
          <a:r>
            <a:rPr lang="zh-TW" altLang="en-US" sz="1800" b="1" dirty="0">
              <a:solidFill>
                <a:srgbClr val="FF0000"/>
              </a:solidFill>
              <a:effectLst/>
              <a:latin typeface="新細明體" panose="02020500000000000000" pitchFamily="18" charset="-120"/>
              <a:ea typeface="新細明體" panose="02020500000000000000" pitchFamily="18" charset="-120"/>
            </a:rPr>
            <a:t>班別</a:t>
          </a:r>
          <a:r>
            <a:rPr lang="en-US" altLang="zh-TW" sz="1800" b="1" dirty="0">
              <a:effectLst/>
              <a:latin typeface="新細明體" panose="02020500000000000000" pitchFamily="18" charset="-120"/>
              <a:ea typeface="新細明體" panose="02020500000000000000" pitchFamily="18" charset="-120"/>
            </a:rPr>
            <a:t>(e.g.</a:t>
          </a:r>
          <a:r>
            <a:rPr lang="zh-TW" altLang="en-US" sz="1800" b="1" dirty="0">
              <a:effectLst/>
              <a:latin typeface="新細明體" panose="02020500000000000000" pitchFamily="18" charset="-120"/>
              <a:ea typeface="新細明體" panose="02020500000000000000" pitchFamily="18" charset="-120"/>
            </a:rPr>
            <a:t> </a:t>
          </a:r>
          <a:r>
            <a:rPr lang="en-US" altLang="zh-TW" sz="1800" b="1" dirty="0">
              <a:effectLst/>
              <a:latin typeface="新細明體" panose="02020500000000000000" pitchFamily="18" charset="-120"/>
              <a:ea typeface="新細明體" panose="02020500000000000000" pitchFamily="18" charset="-120"/>
            </a:rPr>
            <a:t>4A</a:t>
          </a:r>
          <a:r>
            <a:rPr lang="zh-TW" altLang="en-US" sz="1800" b="1" dirty="0">
              <a:effectLst/>
              <a:latin typeface="新細明體" panose="02020500000000000000" pitchFamily="18" charset="-120"/>
              <a:ea typeface="新細明體" panose="02020500000000000000" pitchFamily="18" charset="-120"/>
            </a:rPr>
            <a:t>、</a:t>
          </a:r>
          <a:r>
            <a:rPr lang="en-US" altLang="zh-TW" sz="1800" b="1" dirty="0">
              <a:effectLst/>
              <a:latin typeface="新細明體" panose="02020500000000000000" pitchFamily="18" charset="-120"/>
              <a:ea typeface="新細明體" panose="02020500000000000000" pitchFamily="18" charset="-120"/>
            </a:rPr>
            <a:t>4B</a:t>
          </a:r>
          <a:r>
            <a:rPr lang="zh-TW" altLang="en-US" sz="1800" b="1" dirty="0">
              <a:effectLst/>
              <a:latin typeface="新細明體" panose="02020500000000000000" pitchFamily="18" charset="-120"/>
              <a:ea typeface="新細明體" panose="02020500000000000000" pitchFamily="18" charset="-120"/>
            </a:rPr>
            <a:t>、</a:t>
          </a:r>
          <a:r>
            <a:rPr lang="en-US" altLang="zh-TW" sz="1800" b="1" dirty="0">
              <a:effectLst/>
              <a:latin typeface="新細明體" panose="02020500000000000000" pitchFamily="18" charset="-120"/>
              <a:ea typeface="新細明體" panose="02020500000000000000" pitchFamily="18" charset="-120"/>
            </a:rPr>
            <a:t>4C</a:t>
          </a:r>
          <a:r>
            <a:rPr lang="zh-TW" altLang="en-US" sz="1800" b="1" dirty="0">
              <a:effectLst/>
              <a:latin typeface="新細明體" panose="02020500000000000000" pitchFamily="18" charset="-120"/>
              <a:ea typeface="新細明體" panose="02020500000000000000" pitchFamily="18" charset="-120"/>
            </a:rPr>
            <a:t> 、</a:t>
          </a:r>
          <a:r>
            <a:rPr lang="en-US" altLang="zh-TW" sz="1800" b="1" dirty="0">
              <a:effectLst/>
              <a:latin typeface="新細明體" panose="02020500000000000000" pitchFamily="18" charset="-120"/>
              <a:ea typeface="新細明體" panose="02020500000000000000" pitchFamily="18" charset="-120"/>
            </a:rPr>
            <a:t>5A……)</a:t>
          </a: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各分組內可有來自</a:t>
          </a:r>
          <a:r>
            <a:rPr lang="zh-TW" altLang="en-US" sz="1800" b="1" dirty="0">
              <a:solidFill>
                <a:srgbClr val="FF0000"/>
              </a:solidFill>
              <a:effectLst/>
              <a:latin typeface="新細明體" panose="02020500000000000000" pitchFamily="18" charset="-120"/>
              <a:ea typeface="新細明體" panose="02020500000000000000" pitchFamily="18" charset="-120"/>
            </a:rPr>
            <a:t>不同級別</a:t>
          </a:r>
          <a:r>
            <a:rPr lang="en-US" altLang="zh-TW" sz="1800" b="1" dirty="0">
              <a:solidFill>
                <a:srgbClr val="FF0000"/>
              </a:solidFill>
              <a:effectLst/>
              <a:latin typeface="新細明體" panose="02020500000000000000" pitchFamily="18" charset="-120"/>
              <a:ea typeface="新細明體" panose="02020500000000000000" pitchFamily="18" charset="-120"/>
            </a:rPr>
            <a:t>/</a:t>
          </a:r>
          <a:r>
            <a:rPr lang="zh-TW" altLang="en-US" sz="1800" b="1" dirty="0">
              <a:solidFill>
                <a:srgbClr val="FF0000"/>
              </a:solidFill>
              <a:effectLst/>
              <a:latin typeface="新細明體" panose="02020500000000000000" pitchFamily="18" charset="-120"/>
              <a:ea typeface="新細明體" panose="02020500000000000000" pitchFamily="18" charset="-120"/>
            </a:rPr>
            <a:t>班別的學生</a:t>
          </a:r>
          <a:endParaRPr lang="en-US" altLang="zh-TW" sz="1800" b="1" dirty="0">
            <a:effectLst/>
            <a:latin typeface="新細明體" panose="02020500000000000000" pitchFamily="18" charset="-120"/>
            <a:ea typeface="新細明體" panose="02020500000000000000" pitchFamily="18" charset="-120"/>
          </a:endParaRPr>
        </a:p>
        <a:p>
          <a:pPr algn="l"/>
          <a:r>
            <a:rPr lang="en-US" altLang="zh-TW" sz="1800" b="1" dirty="0">
              <a:effectLst/>
              <a:latin typeface="新細明體" panose="02020500000000000000" pitchFamily="18" charset="-120"/>
              <a:ea typeface="新細明體" panose="02020500000000000000" pitchFamily="18" charset="-120"/>
            </a:rPr>
            <a:t>-</a:t>
          </a:r>
          <a:r>
            <a:rPr lang="zh-TW" altLang="en-US" sz="1800" b="1" dirty="0">
              <a:effectLst/>
              <a:latin typeface="新細明體" panose="02020500000000000000" pitchFamily="18" charset="-120"/>
              <a:ea typeface="新細明體" panose="02020500000000000000" pitchFamily="18" charset="-120"/>
            </a:rPr>
            <a:t> 需在</a:t>
          </a:r>
          <a:r>
            <a:rPr lang="zh-TW" altLang="en-US" sz="1800" b="1" dirty="0">
              <a:solidFill>
                <a:srgbClr val="FF0000"/>
              </a:solidFill>
              <a:effectLst/>
              <a:latin typeface="新細明體" panose="02020500000000000000" pitchFamily="18" charset="-120"/>
              <a:ea typeface="新細明體" panose="02020500000000000000" pitchFamily="18" charset="-120"/>
            </a:rPr>
            <a:t>學生資料</a:t>
          </a:r>
          <a:r>
            <a:rPr lang="zh-TW" altLang="en-US" sz="1800" b="1">
              <a:solidFill>
                <a:srgbClr val="FF0000"/>
              </a:solidFill>
              <a:effectLst/>
              <a:latin typeface="新細明體" panose="02020500000000000000" pitchFamily="18" charset="-120"/>
              <a:ea typeface="新細明體" panose="02020500000000000000" pitchFamily="18" charset="-120"/>
            </a:rPr>
            <a:t>模組</a:t>
          </a:r>
          <a:r>
            <a:rPr lang="zh-TW" altLang="en-US" sz="1800" b="1">
              <a:effectLst/>
              <a:latin typeface="新細明體" panose="02020500000000000000" pitchFamily="18" charset="-120"/>
              <a:ea typeface="新細明體" panose="02020500000000000000" pitchFamily="18" charset="-120"/>
            </a:rPr>
            <a:t>將相聯班別的學生</a:t>
          </a:r>
          <a:r>
            <a:rPr lang="zh-TW" altLang="en-US" sz="1800" b="1" dirty="0">
              <a:effectLst/>
              <a:latin typeface="新細明體" panose="02020500000000000000" pitchFamily="18" charset="-120"/>
              <a:ea typeface="新細明體" panose="02020500000000000000" pitchFamily="18" charset="-120"/>
            </a:rPr>
            <a:t>編入各選修科目</a:t>
          </a:r>
          <a:endParaRPr lang="en-US" altLang="zh-TW" sz="2800" b="1" u="none" dirty="0">
            <a:solidFill>
              <a:srgbClr val="CC0066"/>
            </a:solidFill>
            <a:effectLst/>
            <a:latin typeface="新細明體" panose="02020500000000000000" pitchFamily="18" charset="-120"/>
            <a:ea typeface="新細明體" panose="02020500000000000000" pitchFamily="18" charset="-120"/>
          </a:endParaRPr>
        </a:p>
      </dgm:t>
    </dgm:pt>
    <dgm:pt modelId="{3A3B2A97-ECCA-436A-8C33-F79343516C99}" type="parTrans" cxnId="{0DACE5CD-DFDE-444F-A4B0-5B7AF74A3907}">
      <dgm:prSet/>
      <dgm:spPr/>
      <dgm:t>
        <a:bodyPr/>
        <a:lstStyle/>
        <a:p>
          <a:endParaRPr lang="zh-HK" altLang="en-US"/>
        </a:p>
      </dgm:t>
    </dgm:pt>
    <dgm:pt modelId="{8A3B9180-FB0A-4581-A7CF-4E9AAD10A6B1}" type="sibTrans" cxnId="{0DACE5CD-DFDE-444F-A4B0-5B7AF74A3907}">
      <dgm:prSet/>
      <dgm:spPr/>
      <dgm:t>
        <a:bodyPr/>
        <a:lstStyle/>
        <a:p>
          <a:endParaRPr lang="zh-HK" altLang="en-US"/>
        </a:p>
      </dgm:t>
    </dgm:pt>
    <dgm:pt modelId="{D6054AFB-12EA-4B59-B8AE-3B0D6740280C}" type="pres">
      <dgm:prSet presAssocID="{77624BEA-C0AF-4DA5-BC4F-6C42172011E2}" presName="hierChild1" presStyleCnt="0">
        <dgm:presLayoutVars>
          <dgm:chPref val="1"/>
          <dgm:dir/>
          <dgm:animOne val="branch"/>
          <dgm:animLvl val="lvl"/>
          <dgm:resizeHandles/>
        </dgm:presLayoutVars>
      </dgm:prSet>
      <dgm:spPr/>
    </dgm:pt>
    <dgm:pt modelId="{22998FC6-AABA-46AA-925A-E78FFE12C597}" type="pres">
      <dgm:prSet presAssocID="{6184EAA0-B775-4EB0-B0CB-78C0638E05D2}" presName="hierRoot1" presStyleCnt="0"/>
      <dgm:spPr/>
    </dgm:pt>
    <dgm:pt modelId="{126D6B94-0D45-4A1D-8BA4-1711152C4D5A}" type="pres">
      <dgm:prSet presAssocID="{6184EAA0-B775-4EB0-B0CB-78C0638E05D2}" presName="composite" presStyleCnt="0"/>
      <dgm:spPr/>
    </dgm:pt>
    <dgm:pt modelId="{4982B9B2-D4FA-46C0-B449-A3DF90EAF453}" type="pres">
      <dgm:prSet presAssocID="{6184EAA0-B775-4EB0-B0CB-78C0638E05D2}" presName="background" presStyleLbl="node0" presStyleIdx="0" presStyleCnt="1"/>
      <dgm:spPr/>
    </dgm:pt>
    <dgm:pt modelId="{26CFCFE3-168F-4EB5-B699-60379A6898F0}" type="pres">
      <dgm:prSet presAssocID="{6184EAA0-B775-4EB0-B0CB-78C0638E05D2}" presName="text" presStyleLbl="fgAcc0" presStyleIdx="0" presStyleCnt="1" custScaleX="277072">
        <dgm:presLayoutVars>
          <dgm:chPref val="3"/>
        </dgm:presLayoutVars>
      </dgm:prSet>
      <dgm:spPr/>
    </dgm:pt>
    <dgm:pt modelId="{696563D7-0371-4305-9E7A-7AB36A8F510B}" type="pres">
      <dgm:prSet presAssocID="{6184EAA0-B775-4EB0-B0CB-78C0638E05D2}" presName="hierChild2" presStyleCnt="0"/>
      <dgm:spPr/>
    </dgm:pt>
    <dgm:pt modelId="{F414C286-F414-4DED-8636-9012E22D8E20}" type="pres">
      <dgm:prSet presAssocID="{17659E32-B0AB-4498-AADC-B6836DEF1694}" presName="Name10" presStyleLbl="parChTrans1D2" presStyleIdx="0" presStyleCnt="2"/>
      <dgm:spPr/>
    </dgm:pt>
    <dgm:pt modelId="{73DE1F3C-8C32-4AFB-8AE4-D8865EFD7DAA}" type="pres">
      <dgm:prSet presAssocID="{CE4C9A86-8C0D-4773-83BA-987282E2435C}" presName="hierRoot2" presStyleCnt="0"/>
      <dgm:spPr/>
    </dgm:pt>
    <dgm:pt modelId="{BCBD316F-6DBE-4B64-A488-A8F3D5D038CD}" type="pres">
      <dgm:prSet presAssocID="{CE4C9A86-8C0D-4773-83BA-987282E2435C}" presName="composite2" presStyleCnt="0"/>
      <dgm:spPr/>
    </dgm:pt>
    <dgm:pt modelId="{F3E559BE-85E3-4C94-B034-4CE66EF96B83}" type="pres">
      <dgm:prSet presAssocID="{CE4C9A86-8C0D-4773-83BA-987282E2435C}" presName="background2" presStyleLbl="node2" presStyleIdx="0" presStyleCnt="2"/>
      <dgm:spPr/>
    </dgm:pt>
    <dgm:pt modelId="{010D8580-83A9-460E-B69F-C89FAC855E2C}" type="pres">
      <dgm:prSet presAssocID="{CE4C9A86-8C0D-4773-83BA-987282E2435C}" presName="text2" presStyleLbl="fgAcc2" presStyleIdx="0" presStyleCnt="2" custScaleX="226033" custScaleY="294631">
        <dgm:presLayoutVars>
          <dgm:chPref val="3"/>
        </dgm:presLayoutVars>
      </dgm:prSet>
      <dgm:spPr/>
    </dgm:pt>
    <dgm:pt modelId="{2559E66B-905D-45F1-8A92-56A6E1D0595A}" type="pres">
      <dgm:prSet presAssocID="{CE4C9A86-8C0D-4773-83BA-987282E2435C}" presName="hierChild3" presStyleCnt="0"/>
      <dgm:spPr/>
    </dgm:pt>
    <dgm:pt modelId="{35AA773E-344E-478C-B0B0-FFA3F5239DE6}" type="pres">
      <dgm:prSet presAssocID="{3A3B2A97-ECCA-436A-8C33-F79343516C99}" presName="Name10" presStyleLbl="parChTrans1D2" presStyleIdx="1" presStyleCnt="2"/>
      <dgm:spPr/>
    </dgm:pt>
    <dgm:pt modelId="{00BDDCF9-AB19-4B0C-9548-2E007402D8B2}" type="pres">
      <dgm:prSet presAssocID="{830E4BC6-E0F8-4623-9BB2-BF2A01A340EC}" presName="hierRoot2" presStyleCnt="0"/>
      <dgm:spPr/>
    </dgm:pt>
    <dgm:pt modelId="{882D49D2-C971-41CA-95DB-4490373F1B64}" type="pres">
      <dgm:prSet presAssocID="{830E4BC6-E0F8-4623-9BB2-BF2A01A340EC}" presName="composite2" presStyleCnt="0"/>
      <dgm:spPr/>
    </dgm:pt>
    <dgm:pt modelId="{AAEC32DD-5BA7-4AAC-8854-547AAF00E5A2}" type="pres">
      <dgm:prSet presAssocID="{830E4BC6-E0F8-4623-9BB2-BF2A01A340EC}" presName="background2" presStyleLbl="node2" presStyleIdx="1" presStyleCnt="2"/>
      <dgm:spPr/>
    </dgm:pt>
    <dgm:pt modelId="{5400685A-947A-4720-A58A-B138438864A8}" type="pres">
      <dgm:prSet presAssocID="{830E4BC6-E0F8-4623-9BB2-BF2A01A340EC}" presName="text2" presStyleLbl="fgAcc2" presStyleIdx="1" presStyleCnt="2" custScaleX="240376" custScaleY="294631">
        <dgm:presLayoutVars>
          <dgm:chPref val="3"/>
        </dgm:presLayoutVars>
      </dgm:prSet>
      <dgm:spPr/>
    </dgm:pt>
    <dgm:pt modelId="{F1F2ACB9-EEF2-4C01-A532-A5C19D638B7C}" type="pres">
      <dgm:prSet presAssocID="{830E4BC6-E0F8-4623-9BB2-BF2A01A340EC}" presName="hierChild3" presStyleCnt="0"/>
      <dgm:spPr/>
    </dgm:pt>
  </dgm:ptLst>
  <dgm:cxnLst>
    <dgm:cxn modelId="{8E0A6F1E-F6FF-4ABD-90FD-276D9C173A15}" type="presOf" srcId="{77624BEA-C0AF-4DA5-BC4F-6C42172011E2}" destId="{D6054AFB-12EA-4B59-B8AE-3B0D6740280C}" srcOrd="0" destOrd="0" presId="urn:microsoft.com/office/officeart/2005/8/layout/hierarchy1"/>
    <dgm:cxn modelId="{0B29AE20-021E-4C73-BA72-B56B6F9162C0}" type="presOf" srcId="{CE4C9A86-8C0D-4773-83BA-987282E2435C}" destId="{010D8580-83A9-460E-B69F-C89FAC855E2C}" srcOrd="0" destOrd="0" presId="urn:microsoft.com/office/officeart/2005/8/layout/hierarchy1"/>
    <dgm:cxn modelId="{D52E492B-942E-4BBE-A780-D7CDB5B0F4D5}" type="presOf" srcId="{830E4BC6-E0F8-4623-9BB2-BF2A01A340EC}" destId="{5400685A-947A-4720-A58A-B138438864A8}" srcOrd="0" destOrd="0" presId="urn:microsoft.com/office/officeart/2005/8/layout/hierarchy1"/>
    <dgm:cxn modelId="{3736967A-CA6D-4F1B-8E07-9AC477B9A603}" type="presOf" srcId="{6184EAA0-B775-4EB0-B0CB-78C0638E05D2}" destId="{26CFCFE3-168F-4EB5-B699-60379A6898F0}" srcOrd="0" destOrd="0" presId="urn:microsoft.com/office/officeart/2005/8/layout/hierarchy1"/>
    <dgm:cxn modelId="{FED4F38B-E787-4228-8791-17333E90A3AD}" srcId="{6184EAA0-B775-4EB0-B0CB-78C0638E05D2}" destId="{CE4C9A86-8C0D-4773-83BA-987282E2435C}" srcOrd="0" destOrd="0" parTransId="{17659E32-B0AB-4498-AADC-B6836DEF1694}" sibTransId="{CF160C0E-732B-479D-B6FA-D44811AF443A}"/>
    <dgm:cxn modelId="{B10911B3-69C8-4F5D-83C1-665A2D79B692}" srcId="{77624BEA-C0AF-4DA5-BC4F-6C42172011E2}" destId="{6184EAA0-B775-4EB0-B0CB-78C0638E05D2}" srcOrd="0" destOrd="0" parTransId="{9F1F4476-BA59-4134-81DE-D8EFC91BDE41}" sibTransId="{F600038F-4699-4B50-92A0-3B97D2A40ACF}"/>
    <dgm:cxn modelId="{0DACE5CD-DFDE-444F-A4B0-5B7AF74A3907}" srcId="{6184EAA0-B775-4EB0-B0CB-78C0638E05D2}" destId="{830E4BC6-E0F8-4623-9BB2-BF2A01A340EC}" srcOrd="1" destOrd="0" parTransId="{3A3B2A97-ECCA-436A-8C33-F79343516C99}" sibTransId="{8A3B9180-FB0A-4581-A7CF-4E9AAD10A6B1}"/>
    <dgm:cxn modelId="{FC2F49E1-5AE1-4831-B035-DD2206FCC26A}" type="presOf" srcId="{17659E32-B0AB-4498-AADC-B6836DEF1694}" destId="{F414C286-F414-4DED-8636-9012E22D8E20}" srcOrd="0" destOrd="0" presId="urn:microsoft.com/office/officeart/2005/8/layout/hierarchy1"/>
    <dgm:cxn modelId="{6D3341E9-A151-4864-B488-FCE2034A5998}" type="presOf" srcId="{3A3B2A97-ECCA-436A-8C33-F79343516C99}" destId="{35AA773E-344E-478C-B0B0-FFA3F5239DE6}" srcOrd="0" destOrd="0" presId="urn:microsoft.com/office/officeart/2005/8/layout/hierarchy1"/>
    <dgm:cxn modelId="{4D10BCF6-68DB-4041-BBA8-54498AEAE5FB}" type="presParOf" srcId="{D6054AFB-12EA-4B59-B8AE-3B0D6740280C}" destId="{22998FC6-AABA-46AA-925A-E78FFE12C597}" srcOrd="0" destOrd="0" presId="urn:microsoft.com/office/officeart/2005/8/layout/hierarchy1"/>
    <dgm:cxn modelId="{554364B7-C812-490D-A348-6E9D210089AD}" type="presParOf" srcId="{22998FC6-AABA-46AA-925A-E78FFE12C597}" destId="{126D6B94-0D45-4A1D-8BA4-1711152C4D5A}" srcOrd="0" destOrd="0" presId="urn:microsoft.com/office/officeart/2005/8/layout/hierarchy1"/>
    <dgm:cxn modelId="{C2E86011-C9E3-4F22-904A-9483054F17B6}" type="presParOf" srcId="{126D6B94-0D45-4A1D-8BA4-1711152C4D5A}" destId="{4982B9B2-D4FA-46C0-B449-A3DF90EAF453}" srcOrd="0" destOrd="0" presId="urn:microsoft.com/office/officeart/2005/8/layout/hierarchy1"/>
    <dgm:cxn modelId="{EE86021B-7AFF-4A16-B3AF-6E84687A75E8}" type="presParOf" srcId="{126D6B94-0D45-4A1D-8BA4-1711152C4D5A}" destId="{26CFCFE3-168F-4EB5-B699-60379A6898F0}" srcOrd="1" destOrd="0" presId="urn:microsoft.com/office/officeart/2005/8/layout/hierarchy1"/>
    <dgm:cxn modelId="{DBA8D9AA-879F-4CAD-8FD0-A17728BB5554}" type="presParOf" srcId="{22998FC6-AABA-46AA-925A-E78FFE12C597}" destId="{696563D7-0371-4305-9E7A-7AB36A8F510B}" srcOrd="1" destOrd="0" presId="urn:microsoft.com/office/officeart/2005/8/layout/hierarchy1"/>
    <dgm:cxn modelId="{BD099564-202D-4849-A832-D4AFB9E99D1F}" type="presParOf" srcId="{696563D7-0371-4305-9E7A-7AB36A8F510B}" destId="{F414C286-F414-4DED-8636-9012E22D8E20}" srcOrd="0" destOrd="0" presId="urn:microsoft.com/office/officeart/2005/8/layout/hierarchy1"/>
    <dgm:cxn modelId="{E8CE71B1-A5C9-4C1F-9DAF-A8FAA4AD3E33}" type="presParOf" srcId="{696563D7-0371-4305-9E7A-7AB36A8F510B}" destId="{73DE1F3C-8C32-4AFB-8AE4-D8865EFD7DAA}" srcOrd="1" destOrd="0" presId="urn:microsoft.com/office/officeart/2005/8/layout/hierarchy1"/>
    <dgm:cxn modelId="{68129D65-74FA-4FC1-A16D-90521C6F8355}" type="presParOf" srcId="{73DE1F3C-8C32-4AFB-8AE4-D8865EFD7DAA}" destId="{BCBD316F-6DBE-4B64-A488-A8F3D5D038CD}" srcOrd="0" destOrd="0" presId="urn:microsoft.com/office/officeart/2005/8/layout/hierarchy1"/>
    <dgm:cxn modelId="{C41FBB73-1BC1-4C83-AAEE-53E995AC1D69}" type="presParOf" srcId="{BCBD316F-6DBE-4B64-A488-A8F3D5D038CD}" destId="{F3E559BE-85E3-4C94-B034-4CE66EF96B83}" srcOrd="0" destOrd="0" presId="urn:microsoft.com/office/officeart/2005/8/layout/hierarchy1"/>
    <dgm:cxn modelId="{F8160F35-F71E-4A95-B945-69BD38412707}" type="presParOf" srcId="{BCBD316F-6DBE-4B64-A488-A8F3D5D038CD}" destId="{010D8580-83A9-460E-B69F-C89FAC855E2C}" srcOrd="1" destOrd="0" presId="urn:microsoft.com/office/officeart/2005/8/layout/hierarchy1"/>
    <dgm:cxn modelId="{FA9D02F7-A840-4174-8E80-91CD37010AF8}" type="presParOf" srcId="{73DE1F3C-8C32-4AFB-8AE4-D8865EFD7DAA}" destId="{2559E66B-905D-45F1-8A92-56A6E1D0595A}" srcOrd="1" destOrd="0" presId="urn:microsoft.com/office/officeart/2005/8/layout/hierarchy1"/>
    <dgm:cxn modelId="{2D5AC8DC-549D-4FF9-9A25-6AF4381E744D}" type="presParOf" srcId="{696563D7-0371-4305-9E7A-7AB36A8F510B}" destId="{35AA773E-344E-478C-B0B0-FFA3F5239DE6}" srcOrd="2" destOrd="0" presId="urn:microsoft.com/office/officeart/2005/8/layout/hierarchy1"/>
    <dgm:cxn modelId="{238BDFDA-B5ED-41D2-AD0F-3626CD1309A2}" type="presParOf" srcId="{696563D7-0371-4305-9E7A-7AB36A8F510B}" destId="{00BDDCF9-AB19-4B0C-9548-2E007402D8B2}" srcOrd="3" destOrd="0" presId="urn:microsoft.com/office/officeart/2005/8/layout/hierarchy1"/>
    <dgm:cxn modelId="{751CFD0E-66E8-42B8-ABFA-45280F186B67}" type="presParOf" srcId="{00BDDCF9-AB19-4B0C-9548-2E007402D8B2}" destId="{882D49D2-C971-41CA-95DB-4490373F1B64}" srcOrd="0" destOrd="0" presId="urn:microsoft.com/office/officeart/2005/8/layout/hierarchy1"/>
    <dgm:cxn modelId="{9F07ED89-8CC5-46A3-A88F-547377AB6A07}" type="presParOf" srcId="{882D49D2-C971-41CA-95DB-4490373F1B64}" destId="{AAEC32DD-5BA7-4AAC-8854-547AAF00E5A2}" srcOrd="0" destOrd="0" presId="urn:microsoft.com/office/officeart/2005/8/layout/hierarchy1"/>
    <dgm:cxn modelId="{60185E97-EB83-4D75-87B7-322D01F23E81}" type="presParOf" srcId="{882D49D2-C971-41CA-95DB-4490373F1B64}" destId="{5400685A-947A-4720-A58A-B138438864A8}" srcOrd="1" destOrd="0" presId="urn:microsoft.com/office/officeart/2005/8/layout/hierarchy1"/>
    <dgm:cxn modelId="{9F06DC0F-27F3-4406-9042-296D27C6136C}" type="presParOf" srcId="{00BDDCF9-AB19-4B0C-9548-2E007402D8B2}" destId="{F1F2ACB9-EEF2-4C01-A532-A5C19D638B7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E79203-3319-48A0-B2B9-9B80D8A43BB3}" type="doc">
      <dgm:prSet loTypeId="urn:microsoft.com/office/officeart/2008/layout/VerticalCurvedList" loCatId="list" qsTypeId="urn:microsoft.com/office/officeart/2005/8/quickstyle/simple2" qsCatId="simple" csTypeId="urn:microsoft.com/office/officeart/2005/8/colors/accent1_1" csCatId="accent1" phldr="1"/>
      <dgm:spPr/>
      <dgm:t>
        <a:bodyPr/>
        <a:lstStyle/>
        <a:p>
          <a:endParaRPr lang="zh-TW" altLang="en-US"/>
        </a:p>
      </dgm:t>
    </dgm:pt>
    <dgm:pt modelId="{D50A7C13-3F5C-4D93-A82A-7A697892913F}">
      <dgm:prSet phldrT="[文字]" custT="1"/>
      <dgm:spPr>
        <a:ln>
          <a:solidFill>
            <a:srgbClr val="0099FF"/>
          </a:solidFill>
        </a:ln>
      </dgm:spPr>
      <dgm:t>
        <a:bodyPr/>
        <a:lstStyle/>
        <a:p>
          <a:r>
            <a:rPr lang="zh-TW" altLang="en-US" sz="2800" b="0" dirty="0">
              <a:effectLst/>
              <a:latin typeface="微軟正黑體" panose="020B0604030504040204" pitchFamily="34" charset="-120"/>
              <a:ea typeface="微軟正黑體" panose="020B0604030504040204" pitchFamily="34" charset="-120"/>
            </a:rPr>
            <a:t>設定 </a:t>
          </a:r>
          <a:r>
            <a:rPr lang="en-US" altLang="zh-TW" sz="2800" b="0" dirty="0">
              <a:effectLst/>
              <a:latin typeface="微軟正黑體" panose="020B0604030504040204" pitchFamily="34" charset="-120"/>
              <a:ea typeface="微軟正黑體" panose="020B0604030504040204" pitchFamily="34" charset="-120"/>
            </a:rPr>
            <a:t>[</a:t>
          </a:r>
          <a:r>
            <a:rPr lang="zh-TW" altLang="en-US" sz="2800" b="0" dirty="0">
              <a:effectLst/>
              <a:latin typeface="微軟正黑體" panose="020B0604030504040204" pitchFamily="34" charset="-120"/>
              <a:ea typeface="微軟正黑體" panose="020B0604030504040204" pitchFamily="34" charset="-120"/>
            </a:rPr>
            <a:t>學生資料預設值</a:t>
          </a:r>
          <a:r>
            <a:rPr lang="en-US" altLang="zh-TW" sz="2800" b="0" dirty="0">
              <a:effectLst/>
              <a:latin typeface="微軟正黑體" panose="020B0604030504040204" pitchFamily="34" charset="-120"/>
              <a:ea typeface="微軟正黑體" panose="020B0604030504040204" pitchFamily="34" charset="-120"/>
            </a:rPr>
            <a:t>]</a:t>
          </a:r>
          <a:r>
            <a:rPr lang="zh-TW" altLang="en-US" sz="2800" b="0" dirty="0">
              <a:effectLst/>
              <a:latin typeface="微軟正黑體" panose="020B0604030504040204" pitchFamily="34" charset="-120"/>
              <a:ea typeface="微軟正黑體" panose="020B0604030504040204" pitchFamily="34" charset="-120"/>
            </a:rPr>
            <a:t>，以方便輸入學生資料</a:t>
          </a:r>
        </a:p>
      </dgm:t>
    </dgm:pt>
    <dgm:pt modelId="{E05A497C-520A-4DA5-A05C-7128E5E4D3E3}" type="parTrans" cxnId="{F314ADA5-C085-432D-8379-FEB15FC16333}">
      <dgm:prSet/>
      <dgm:spPr/>
      <dgm:t>
        <a:bodyPr/>
        <a:lstStyle/>
        <a:p>
          <a:endParaRPr lang="zh-TW" altLang="en-US" sz="2800" b="0">
            <a:effectLst/>
          </a:endParaRPr>
        </a:p>
      </dgm:t>
    </dgm:pt>
    <dgm:pt modelId="{807DC564-9360-4C90-8174-A5D7D81C2042}" type="sibTrans" cxnId="{F314ADA5-C085-432D-8379-FEB15FC16333}">
      <dgm:prSet/>
      <dgm:spPr/>
      <dgm:t>
        <a:bodyPr/>
        <a:lstStyle/>
        <a:p>
          <a:endParaRPr lang="zh-TW" altLang="en-US" sz="2800" b="0">
            <a:effectLst/>
          </a:endParaRPr>
        </a:p>
      </dgm:t>
    </dgm:pt>
    <dgm:pt modelId="{AD595F95-57C0-4F74-86B6-4BC91FAD963B}">
      <dgm:prSet phldrT="[文字]" custT="1"/>
      <dgm:spPr>
        <a:ln>
          <a:solidFill>
            <a:srgbClr val="9900CC"/>
          </a:solidFill>
        </a:ln>
      </dgm:spPr>
      <dgm:t>
        <a:bodyPr/>
        <a:lstStyle/>
        <a:p>
          <a:r>
            <a:rPr lang="zh-TW" altLang="en-US" sz="2800" b="0" dirty="0">
              <a:effectLst/>
              <a:latin typeface="微軟正黑體" panose="020B0604030504040204" pitchFamily="34" charset="-120"/>
              <a:ea typeface="微軟正黑體" panose="020B0604030504040204" pitchFamily="34" charset="-120"/>
            </a:rPr>
            <a:t>若為教育局分派的學生，可於「學位分配」模組匯入資料檔案後註冊</a:t>
          </a:r>
        </a:p>
      </dgm:t>
    </dgm:pt>
    <dgm:pt modelId="{18D9B29D-3F2C-447C-8A9B-169C499F6456}" type="parTrans" cxnId="{CF6E07F2-6848-4CA8-A2DB-DC59914DE3DB}">
      <dgm:prSet/>
      <dgm:spPr/>
      <dgm:t>
        <a:bodyPr/>
        <a:lstStyle/>
        <a:p>
          <a:endParaRPr lang="zh-TW" altLang="en-US" sz="2800" b="0">
            <a:effectLst/>
          </a:endParaRPr>
        </a:p>
      </dgm:t>
    </dgm:pt>
    <dgm:pt modelId="{F5393B46-C2BA-4F2F-8A9F-25605698229F}" type="sibTrans" cxnId="{CF6E07F2-6848-4CA8-A2DB-DC59914DE3DB}">
      <dgm:prSet/>
      <dgm:spPr/>
      <dgm:t>
        <a:bodyPr/>
        <a:lstStyle/>
        <a:p>
          <a:endParaRPr lang="zh-TW" altLang="en-US" sz="2800" b="0">
            <a:effectLst/>
          </a:endParaRPr>
        </a:p>
      </dgm:t>
    </dgm:pt>
    <dgm:pt modelId="{BF477DF9-E5BE-4A50-9A5D-F0D177A58443}">
      <dgm:prSet phldrT="[文字]" custT="1"/>
      <dgm:spPr>
        <a:ln>
          <a:solidFill>
            <a:srgbClr val="C00000"/>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b="0" dirty="0">
              <a:effectLst/>
              <a:latin typeface="微軟正黑體" panose="020B0604030504040204" pitchFamily="34" charset="-120"/>
              <a:ea typeface="微軟正黑體" panose="020B0604030504040204" pitchFamily="34" charset="-120"/>
            </a:rPr>
            <a:t>新生要先註冊，才能夠輸入詳細資料</a:t>
          </a:r>
        </a:p>
      </dgm:t>
    </dgm:pt>
    <dgm:pt modelId="{B6169925-B5FE-4A82-BC27-F70E9D9BFD8B}" type="parTrans" cxnId="{E4111BC7-7763-4284-9D4A-0F7DA6931EBD}">
      <dgm:prSet/>
      <dgm:spPr/>
      <dgm:t>
        <a:bodyPr/>
        <a:lstStyle/>
        <a:p>
          <a:endParaRPr lang="zh-TW" altLang="en-US" sz="2800" b="0">
            <a:effectLst/>
          </a:endParaRPr>
        </a:p>
      </dgm:t>
    </dgm:pt>
    <dgm:pt modelId="{F8578296-90FE-4DB5-AEAC-EF9AD83C6893}" type="sibTrans" cxnId="{E4111BC7-7763-4284-9D4A-0F7DA6931EBD}">
      <dgm:prSet/>
      <dgm:spPr/>
      <dgm:t>
        <a:bodyPr/>
        <a:lstStyle/>
        <a:p>
          <a:endParaRPr lang="zh-TW" altLang="en-US" sz="2800" b="0">
            <a:effectLst/>
          </a:endParaRPr>
        </a:p>
      </dgm:t>
    </dgm:pt>
    <dgm:pt modelId="{CCE8DAE9-1B03-4EF1-8D96-F24424611CF4}">
      <dgm:prSet custT="1"/>
      <dgm:spPr>
        <a:ln>
          <a:solidFill>
            <a:srgbClr val="00B050"/>
          </a:solidFill>
        </a:ln>
      </dgm:spPr>
      <dgm:t>
        <a:bodyPr/>
        <a:lstStyle/>
        <a:p>
          <a:r>
            <a:rPr lang="zh-TW" altLang="en-US" sz="2800" b="0" dirty="0">
              <a:effectLst/>
              <a:latin typeface="微軟正黑體" panose="020B0604030504040204" pitchFamily="34" charset="-120"/>
              <a:ea typeface="微軟正黑體" panose="020B0604030504040204" pitchFamily="34" charset="-120"/>
            </a:rPr>
            <a:t>若為舊生，可在該學生的「 學生資料 </a:t>
          </a:r>
          <a:r>
            <a:rPr lang="en-US" altLang="en-US" sz="2800" b="0" dirty="0">
              <a:effectLst/>
              <a:latin typeface="微軟正黑體" panose="020B0604030504040204" pitchFamily="34" charset="-120"/>
              <a:ea typeface="微軟正黑體" panose="020B0604030504040204" pitchFamily="34" charset="-120"/>
            </a:rPr>
            <a:t>&gt; </a:t>
          </a:r>
          <a:r>
            <a:rPr lang="zh-TW" altLang="en-US" sz="2800" b="0" dirty="0">
              <a:effectLst/>
              <a:latin typeface="微軟正黑體" panose="020B0604030504040204" pitchFamily="34" charset="-120"/>
              <a:ea typeface="微軟正黑體" panose="020B0604030504040204" pitchFamily="34" charset="-120"/>
            </a:rPr>
            <a:t>學生概況 </a:t>
          </a:r>
          <a:r>
            <a:rPr lang="en-US" altLang="en-US" sz="2800" b="0" dirty="0">
              <a:effectLst/>
              <a:latin typeface="微軟正黑體" panose="020B0604030504040204" pitchFamily="34" charset="-120"/>
              <a:ea typeface="微軟正黑體" panose="020B0604030504040204" pitchFamily="34" charset="-120"/>
            </a:rPr>
            <a:t>&gt; </a:t>
          </a:r>
          <a:r>
            <a:rPr lang="zh-TW" altLang="en-US" sz="2800" b="0" dirty="0">
              <a:effectLst/>
              <a:latin typeface="微軟正黑體" panose="020B0604030504040204" pitchFamily="34" charset="-120"/>
              <a:ea typeface="微軟正黑體" panose="020B0604030504040204" pitchFamily="34" charset="-120"/>
            </a:rPr>
            <a:t>個人資料」頁內再註冊</a:t>
          </a:r>
        </a:p>
      </dgm:t>
    </dgm:pt>
    <dgm:pt modelId="{15E64044-92CF-4E08-9B22-A9F092345643}" type="parTrans" cxnId="{0386ABB9-4D2F-48CC-B71F-AED6C7710246}">
      <dgm:prSet/>
      <dgm:spPr/>
      <dgm:t>
        <a:bodyPr/>
        <a:lstStyle/>
        <a:p>
          <a:endParaRPr lang="zh-TW" altLang="en-US" sz="2800" b="0">
            <a:effectLst/>
          </a:endParaRPr>
        </a:p>
      </dgm:t>
    </dgm:pt>
    <dgm:pt modelId="{C5FA334A-7D25-4C06-B9C7-94DCF4C92E48}" type="sibTrans" cxnId="{0386ABB9-4D2F-48CC-B71F-AED6C7710246}">
      <dgm:prSet/>
      <dgm:spPr/>
      <dgm:t>
        <a:bodyPr/>
        <a:lstStyle/>
        <a:p>
          <a:endParaRPr lang="zh-TW" altLang="en-US" sz="2800" b="0">
            <a:effectLst/>
          </a:endParaRPr>
        </a:p>
      </dgm:t>
    </dgm:pt>
    <dgm:pt modelId="{3D284B53-D84D-4902-AB22-D7BE6382EDE2}" type="pres">
      <dgm:prSet presAssocID="{1DE79203-3319-48A0-B2B9-9B80D8A43BB3}" presName="Name0" presStyleCnt="0">
        <dgm:presLayoutVars>
          <dgm:chMax val="7"/>
          <dgm:chPref val="7"/>
          <dgm:dir/>
        </dgm:presLayoutVars>
      </dgm:prSet>
      <dgm:spPr/>
    </dgm:pt>
    <dgm:pt modelId="{400215BB-8FD0-4C03-A29E-D9688124D800}" type="pres">
      <dgm:prSet presAssocID="{1DE79203-3319-48A0-B2B9-9B80D8A43BB3}" presName="Name1" presStyleCnt="0"/>
      <dgm:spPr/>
    </dgm:pt>
    <dgm:pt modelId="{FEC16DC3-BB16-4BB2-AFAA-59DA084395BF}" type="pres">
      <dgm:prSet presAssocID="{1DE79203-3319-48A0-B2B9-9B80D8A43BB3}" presName="cycle" presStyleCnt="0"/>
      <dgm:spPr/>
    </dgm:pt>
    <dgm:pt modelId="{1F031147-3E07-47ED-9F0F-BAFFB363AA88}" type="pres">
      <dgm:prSet presAssocID="{1DE79203-3319-48A0-B2B9-9B80D8A43BB3}" presName="srcNode" presStyleLbl="node1" presStyleIdx="0" presStyleCnt="4"/>
      <dgm:spPr/>
    </dgm:pt>
    <dgm:pt modelId="{48D6FBF2-A16E-4803-BB2A-2A05FF7C2F8C}" type="pres">
      <dgm:prSet presAssocID="{1DE79203-3319-48A0-B2B9-9B80D8A43BB3}" presName="conn" presStyleLbl="parChTrans1D2" presStyleIdx="0" presStyleCnt="1"/>
      <dgm:spPr/>
    </dgm:pt>
    <dgm:pt modelId="{87239F95-904F-41A2-B599-D697C329CF1A}" type="pres">
      <dgm:prSet presAssocID="{1DE79203-3319-48A0-B2B9-9B80D8A43BB3}" presName="extraNode" presStyleLbl="node1" presStyleIdx="0" presStyleCnt="4"/>
      <dgm:spPr/>
    </dgm:pt>
    <dgm:pt modelId="{5E1BD927-AC3B-42B2-9DE4-85AE29D6C44C}" type="pres">
      <dgm:prSet presAssocID="{1DE79203-3319-48A0-B2B9-9B80D8A43BB3}" presName="dstNode" presStyleLbl="node1" presStyleIdx="0" presStyleCnt="4"/>
      <dgm:spPr/>
    </dgm:pt>
    <dgm:pt modelId="{FAC2CE31-1B24-4412-96D2-06ED70B5B50B}" type="pres">
      <dgm:prSet presAssocID="{D50A7C13-3F5C-4D93-A82A-7A697892913F}" presName="text_1" presStyleLbl="node1" presStyleIdx="0" presStyleCnt="4" custScaleY="140855" custLinFactNeighborY="5281">
        <dgm:presLayoutVars>
          <dgm:bulletEnabled val="1"/>
        </dgm:presLayoutVars>
      </dgm:prSet>
      <dgm:spPr/>
    </dgm:pt>
    <dgm:pt modelId="{BB6952D2-FBAA-47F3-8F20-5E507D220460}" type="pres">
      <dgm:prSet presAssocID="{D50A7C13-3F5C-4D93-A82A-7A697892913F}" presName="accent_1" presStyleCnt="0"/>
      <dgm:spPr/>
    </dgm:pt>
    <dgm:pt modelId="{5FACF823-253A-49F7-8082-212E764B8952}" type="pres">
      <dgm:prSet presAssocID="{D50A7C13-3F5C-4D93-A82A-7A697892913F}" presName="accentRepeatNode" presStyleLbl="solidFgAcc1" presStyleIdx="0" presStyleCnt="4" custLinFactNeighborY="3540"/>
      <dgm:spPr/>
    </dgm:pt>
    <dgm:pt modelId="{11D7D18D-DE07-49F9-BEDE-6AA88B7F8905}" type="pres">
      <dgm:prSet presAssocID="{AD595F95-57C0-4F74-86B6-4BC91FAD963B}" presName="text_2" presStyleLbl="node1" presStyleIdx="1" presStyleCnt="4" custScaleY="132457" custLinFactNeighborY="26353">
        <dgm:presLayoutVars>
          <dgm:bulletEnabled val="1"/>
        </dgm:presLayoutVars>
      </dgm:prSet>
      <dgm:spPr/>
    </dgm:pt>
    <dgm:pt modelId="{B0587275-236D-45D2-AAC9-94655BE25293}" type="pres">
      <dgm:prSet presAssocID="{AD595F95-57C0-4F74-86B6-4BC91FAD963B}" presName="accent_2" presStyleCnt="0"/>
      <dgm:spPr/>
    </dgm:pt>
    <dgm:pt modelId="{B7540DDD-4DDB-41B4-8F7A-B910E7DE1264}" type="pres">
      <dgm:prSet presAssocID="{AD595F95-57C0-4F74-86B6-4BC91FAD963B}" presName="accentRepeatNode" presStyleLbl="solidFgAcc1" presStyleIdx="1" presStyleCnt="4" custLinFactNeighborY="18655"/>
      <dgm:spPr/>
    </dgm:pt>
    <dgm:pt modelId="{E33B384B-9350-42D8-8929-D78B4E7C8F5D}" type="pres">
      <dgm:prSet presAssocID="{BF477DF9-E5BE-4A50-9A5D-F0D177A58443}" presName="text_3" presStyleLbl="node1" presStyleIdx="2" presStyleCnt="4" custScaleY="62184" custLinFactNeighborY="8784">
        <dgm:presLayoutVars>
          <dgm:bulletEnabled val="1"/>
        </dgm:presLayoutVars>
      </dgm:prSet>
      <dgm:spPr/>
    </dgm:pt>
    <dgm:pt modelId="{181C25D9-4DAA-4F79-93BB-48D04821D798}" type="pres">
      <dgm:prSet presAssocID="{BF477DF9-E5BE-4A50-9A5D-F0D177A58443}" presName="accent_3" presStyleCnt="0"/>
      <dgm:spPr/>
    </dgm:pt>
    <dgm:pt modelId="{EE18F6FD-5A32-457C-879C-086CAAA937B5}" type="pres">
      <dgm:prSet presAssocID="{BF477DF9-E5BE-4A50-9A5D-F0D177A58443}" presName="accentRepeatNode" presStyleLbl="solidFgAcc1" presStyleIdx="2" presStyleCnt="4" custLinFactNeighborY="9454"/>
      <dgm:spPr/>
    </dgm:pt>
    <dgm:pt modelId="{8D0830E9-BA11-48D1-ADB7-DAEDC158F4EF}" type="pres">
      <dgm:prSet presAssocID="{CCE8DAE9-1B03-4EF1-8D96-F24424611CF4}" presName="text_4" presStyleLbl="node1" presStyleIdx="3" presStyleCnt="4" custScaleY="140855" custLinFactNeighborY="3194">
        <dgm:presLayoutVars>
          <dgm:bulletEnabled val="1"/>
        </dgm:presLayoutVars>
      </dgm:prSet>
      <dgm:spPr/>
    </dgm:pt>
    <dgm:pt modelId="{ECF47FE4-A5D0-489B-A28F-1889147902B9}" type="pres">
      <dgm:prSet presAssocID="{CCE8DAE9-1B03-4EF1-8D96-F24424611CF4}" presName="accent_4" presStyleCnt="0"/>
      <dgm:spPr/>
    </dgm:pt>
    <dgm:pt modelId="{5143BF6D-6CA5-49E4-ABA7-7C75EF87B6C7}" type="pres">
      <dgm:prSet presAssocID="{CCE8DAE9-1B03-4EF1-8D96-F24424611CF4}" presName="accentRepeatNode" presStyleLbl="solidFgAcc1" presStyleIdx="3" presStyleCnt="4" custLinFactNeighborY="3488"/>
      <dgm:spPr/>
    </dgm:pt>
  </dgm:ptLst>
  <dgm:cxnLst>
    <dgm:cxn modelId="{FDF71032-94C3-4917-82FE-1D1846C1778A}" type="presOf" srcId="{1DE79203-3319-48A0-B2B9-9B80D8A43BB3}" destId="{3D284B53-D84D-4902-AB22-D7BE6382EDE2}" srcOrd="0" destOrd="0" presId="urn:microsoft.com/office/officeart/2008/layout/VerticalCurvedList"/>
    <dgm:cxn modelId="{4955945E-5E67-4EED-9F32-45BAF410D362}" type="presOf" srcId="{BF477DF9-E5BE-4A50-9A5D-F0D177A58443}" destId="{E33B384B-9350-42D8-8929-D78B4E7C8F5D}" srcOrd="0" destOrd="0" presId="urn:microsoft.com/office/officeart/2008/layout/VerticalCurvedList"/>
    <dgm:cxn modelId="{109C5886-958B-4B0D-BBD2-44E948520BA6}" type="presOf" srcId="{AD595F95-57C0-4F74-86B6-4BC91FAD963B}" destId="{11D7D18D-DE07-49F9-BEDE-6AA88B7F8905}" srcOrd="0" destOrd="0" presId="urn:microsoft.com/office/officeart/2008/layout/VerticalCurvedList"/>
    <dgm:cxn modelId="{05746D90-2470-4535-8C4D-5F3D24E61B72}" type="presOf" srcId="{D50A7C13-3F5C-4D93-A82A-7A697892913F}" destId="{FAC2CE31-1B24-4412-96D2-06ED70B5B50B}" srcOrd="0" destOrd="0" presId="urn:microsoft.com/office/officeart/2008/layout/VerticalCurvedList"/>
    <dgm:cxn modelId="{F314ADA5-C085-432D-8379-FEB15FC16333}" srcId="{1DE79203-3319-48A0-B2B9-9B80D8A43BB3}" destId="{D50A7C13-3F5C-4D93-A82A-7A697892913F}" srcOrd="0" destOrd="0" parTransId="{E05A497C-520A-4DA5-A05C-7128E5E4D3E3}" sibTransId="{807DC564-9360-4C90-8174-A5D7D81C2042}"/>
    <dgm:cxn modelId="{0386ABB9-4D2F-48CC-B71F-AED6C7710246}" srcId="{1DE79203-3319-48A0-B2B9-9B80D8A43BB3}" destId="{CCE8DAE9-1B03-4EF1-8D96-F24424611CF4}" srcOrd="3" destOrd="0" parTransId="{15E64044-92CF-4E08-9B22-A9F092345643}" sibTransId="{C5FA334A-7D25-4C06-B9C7-94DCF4C92E48}"/>
    <dgm:cxn modelId="{E4111BC7-7763-4284-9D4A-0F7DA6931EBD}" srcId="{1DE79203-3319-48A0-B2B9-9B80D8A43BB3}" destId="{BF477DF9-E5BE-4A50-9A5D-F0D177A58443}" srcOrd="2" destOrd="0" parTransId="{B6169925-B5FE-4A82-BC27-F70E9D9BFD8B}" sibTransId="{F8578296-90FE-4DB5-AEAC-EF9AD83C6893}"/>
    <dgm:cxn modelId="{1B0859CF-887F-4228-8C5D-787EFADFFB9F}" type="presOf" srcId="{807DC564-9360-4C90-8174-A5D7D81C2042}" destId="{48D6FBF2-A16E-4803-BB2A-2A05FF7C2F8C}" srcOrd="0" destOrd="0" presId="urn:microsoft.com/office/officeart/2008/layout/VerticalCurvedList"/>
    <dgm:cxn modelId="{8E0208EE-8F0E-402D-8D1B-CB46D43E65B6}" type="presOf" srcId="{CCE8DAE9-1B03-4EF1-8D96-F24424611CF4}" destId="{8D0830E9-BA11-48D1-ADB7-DAEDC158F4EF}" srcOrd="0" destOrd="0" presId="urn:microsoft.com/office/officeart/2008/layout/VerticalCurvedList"/>
    <dgm:cxn modelId="{CF6E07F2-6848-4CA8-A2DB-DC59914DE3DB}" srcId="{1DE79203-3319-48A0-B2B9-9B80D8A43BB3}" destId="{AD595F95-57C0-4F74-86B6-4BC91FAD963B}" srcOrd="1" destOrd="0" parTransId="{18D9B29D-3F2C-447C-8A9B-169C499F6456}" sibTransId="{F5393B46-C2BA-4F2F-8A9F-25605698229F}"/>
    <dgm:cxn modelId="{059D975E-77C3-4E8A-A11B-A6ADE9E4E764}" type="presParOf" srcId="{3D284B53-D84D-4902-AB22-D7BE6382EDE2}" destId="{400215BB-8FD0-4C03-A29E-D9688124D800}" srcOrd="0" destOrd="0" presId="urn:microsoft.com/office/officeart/2008/layout/VerticalCurvedList"/>
    <dgm:cxn modelId="{8E64B913-1E4A-488B-BF24-597B8C4B3D68}" type="presParOf" srcId="{400215BB-8FD0-4C03-A29E-D9688124D800}" destId="{FEC16DC3-BB16-4BB2-AFAA-59DA084395BF}" srcOrd="0" destOrd="0" presId="urn:microsoft.com/office/officeart/2008/layout/VerticalCurvedList"/>
    <dgm:cxn modelId="{4B77D029-8602-4CDE-A06A-04396CD7D744}" type="presParOf" srcId="{FEC16DC3-BB16-4BB2-AFAA-59DA084395BF}" destId="{1F031147-3E07-47ED-9F0F-BAFFB363AA88}" srcOrd="0" destOrd="0" presId="urn:microsoft.com/office/officeart/2008/layout/VerticalCurvedList"/>
    <dgm:cxn modelId="{2463AB39-6B6D-46FA-9E75-BEFC17B60510}" type="presParOf" srcId="{FEC16DC3-BB16-4BB2-AFAA-59DA084395BF}" destId="{48D6FBF2-A16E-4803-BB2A-2A05FF7C2F8C}" srcOrd="1" destOrd="0" presId="urn:microsoft.com/office/officeart/2008/layout/VerticalCurvedList"/>
    <dgm:cxn modelId="{18784338-5043-4D01-93A2-38C9B0ABFD94}" type="presParOf" srcId="{FEC16DC3-BB16-4BB2-AFAA-59DA084395BF}" destId="{87239F95-904F-41A2-B599-D697C329CF1A}" srcOrd="2" destOrd="0" presId="urn:microsoft.com/office/officeart/2008/layout/VerticalCurvedList"/>
    <dgm:cxn modelId="{F15FABEA-CB10-41FB-BAB0-C5FF0C23DBDE}" type="presParOf" srcId="{FEC16DC3-BB16-4BB2-AFAA-59DA084395BF}" destId="{5E1BD927-AC3B-42B2-9DE4-85AE29D6C44C}" srcOrd="3" destOrd="0" presId="urn:microsoft.com/office/officeart/2008/layout/VerticalCurvedList"/>
    <dgm:cxn modelId="{38EBA30A-F46C-4BC2-BBA2-1DAC4BB47DCD}" type="presParOf" srcId="{400215BB-8FD0-4C03-A29E-D9688124D800}" destId="{FAC2CE31-1B24-4412-96D2-06ED70B5B50B}" srcOrd="1" destOrd="0" presId="urn:microsoft.com/office/officeart/2008/layout/VerticalCurvedList"/>
    <dgm:cxn modelId="{BF69244B-66B3-40DE-9E3F-9463EC9801C0}" type="presParOf" srcId="{400215BB-8FD0-4C03-A29E-D9688124D800}" destId="{BB6952D2-FBAA-47F3-8F20-5E507D220460}" srcOrd="2" destOrd="0" presId="urn:microsoft.com/office/officeart/2008/layout/VerticalCurvedList"/>
    <dgm:cxn modelId="{EBBED737-79D7-43E2-B66A-BB8817E846BC}" type="presParOf" srcId="{BB6952D2-FBAA-47F3-8F20-5E507D220460}" destId="{5FACF823-253A-49F7-8082-212E764B8952}" srcOrd="0" destOrd="0" presId="urn:microsoft.com/office/officeart/2008/layout/VerticalCurvedList"/>
    <dgm:cxn modelId="{78EBF536-B145-4F6F-945E-AA89E822E7DD}" type="presParOf" srcId="{400215BB-8FD0-4C03-A29E-D9688124D800}" destId="{11D7D18D-DE07-49F9-BEDE-6AA88B7F8905}" srcOrd="3" destOrd="0" presId="urn:microsoft.com/office/officeart/2008/layout/VerticalCurvedList"/>
    <dgm:cxn modelId="{E9E1B5DB-994A-416A-BE3F-80F86B81E6A1}" type="presParOf" srcId="{400215BB-8FD0-4C03-A29E-D9688124D800}" destId="{B0587275-236D-45D2-AAC9-94655BE25293}" srcOrd="4" destOrd="0" presId="urn:microsoft.com/office/officeart/2008/layout/VerticalCurvedList"/>
    <dgm:cxn modelId="{2029F6D5-AA88-45BB-938B-456E3D117C53}" type="presParOf" srcId="{B0587275-236D-45D2-AAC9-94655BE25293}" destId="{B7540DDD-4DDB-41B4-8F7A-B910E7DE1264}" srcOrd="0" destOrd="0" presId="urn:microsoft.com/office/officeart/2008/layout/VerticalCurvedList"/>
    <dgm:cxn modelId="{263F367E-74D6-49EF-95A7-0639F49B8B64}" type="presParOf" srcId="{400215BB-8FD0-4C03-A29E-D9688124D800}" destId="{E33B384B-9350-42D8-8929-D78B4E7C8F5D}" srcOrd="5" destOrd="0" presId="urn:microsoft.com/office/officeart/2008/layout/VerticalCurvedList"/>
    <dgm:cxn modelId="{21901FF0-83CC-4226-A77E-738775414B8C}" type="presParOf" srcId="{400215BB-8FD0-4C03-A29E-D9688124D800}" destId="{181C25D9-4DAA-4F79-93BB-48D04821D798}" srcOrd="6" destOrd="0" presId="urn:microsoft.com/office/officeart/2008/layout/VerticalCurvedList"/>
    <dgm:cxn modelId="{AA38E8D3-B2FF-4026-B9E0-7CED565F4837}" type="presParOf" srcId="{181C25D9-4DAA-4F79-93BB-48D04821D798}" destId="{EE18F6FD-5A32-457C-879C-086CAAA937B5}" srcOrd="0" destOrd="0" presId="urn:microsoft.com/office/officeart/2008/layout/VerticalCurvedList"/>
    <dgm:cxn modelId="{4C3052E8-34EE-4C19-B166-7E2C8C7EBEDE}" type="presParOf" srcId="{400215BB-8FD0-4C03-A29E-D9688124D800}" destId="{8D0830E9-BA11-48D1-ADB7-DAEDC158F4EF}" srcOrd="7" destOrd="0" presId="urn:microsoft.com/office/officeart/2008/layout/VerticalCurvedList"/>
    <dgm:cxn modelId="{515D9D5F-BB38-4B05-9D92-1153B30D933F}" type="presParOf" srcId="{400215BB-8FD0-4C03-A29E-D9688124D800}" destId="{ECF47FE4-A5D0-489B-A28F-1889147902B9}" srcOrd="8" destOrd="0" presId="urn:microsoft.com/office/officeart/2008/layout/VerticalCurvedList"/>
    <dgm:cxn modelId="{022B6684-514A-454D-B326-D39A96999DD4}" type="presParOf" srcId="{ECF47FE4-A5D0-489B-A28F-1889147902B9}" destId="{5143BF6D-6CA5-49E4-ABA7-7C75EF87B6C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D5BD7-971C-4B62-AF14-74CFE3DECA31}">
      <dsp:nvSpPr>
        <dsp:cNvPr id="0" name=""/>
        <dsp:cNvSpPr/>
      </dsp:nvSpPr>
      <dsp:spPr>
        <a:xfrm>
          <a:off x="3737685" y="2186667"/>
          <a:ext cx="1678326" cy="16783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新細明體" panose="02020500000000000000" pitchFamily="18" charset="-120"/>
              <a:ea typeface="新細明體" panose="02020500000000000000" pitchFamily="18" charset="-120"/>
            </a:rPr>
            <a:t>記錄及更新重要的學校資料</a:t>
          </a:r>
          <a:endParaRPr lang="zh-HK" altLang="en-US" sz="2200" kern="1200" dirty="0"/>
        </a:p>
      </dsp:txBody>
      <dsp:txXfrm>
        <a:off x="3983470" y="2432452"/>
        <a:ext cx="1186756" cy="1186756"/>
      </dsp:txXfrm>
    </dsp:sp>
    <dsp:sp modelId="{D1B76327-0ED3-4A62-BB32-70B5F5BB514A}">
      <dsp:nvSpPr>
        <dsp:cNvPr id="0" name=""/>
        <dsp:cNvSpPr/>
      </dsp:nvSpPr>
      <dsp:spPr>
        <a:xfrm rot="16200000">
          <a:off x="4398781" y="1575454"/>
          <a:ext cx="356135" cy="57063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HK" altLang="en-US" sz="1800" kern="1200"/>
        </a:p>
      </dsp:txBody>
      <dsp:txXfrm>
        <a:off x="4452201" y="1743000"/>
        <a:ext cx="249295" cy="342379"/>
      </dsp:txXfrm>
    </dsp:sp>
    <dsp:sp modelId="{B03BBBEC-543F-482E-8D40-90E881FA9B3F}">
      <dsp:nvSpPr>
        <dsp:cNvPr id="0" name=""/>
        <dsp:cNvSpPr/>
      </dsp:nvSpPr>
      <dsp:spPr>
        <a:xfrm>
          <a:off x="3821601" y="4220"/>
          <a:ext cx="1510494" cy="151049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latin typeface="+mn-ea"/>
              <a:ea typeface="+mn-ea"/>
            </a:rPr>
            <a:t>學校</a:t>
          </a:r>
          <a:r>
            <a:rPr lang="zh-HK" altLang="en-US" sz="2200" kern="1200" dirty="0"/>
            <a:t>基本資料</a:t>
          </a:r>
        </a:p>
      </dsp:txBody>
      <dsp:txXfrm>
        <a:off x="4042808" y="225427"/>
        <a:ext cx="1068080" cy="1068080"/>
      </dsp:txXfrm>
    </dsp:sp>
    <dsp:sp modelId="{2D369B67-B53C-4C58-B756-D5B1341D7CFC}">
      <dsp:nvSpPr>
        <dsp:cNvPr id="0" name=""/>
        <dsp:cNvSpPr/>
      </dsp:nvSpPr>
      <dsp:spPr>
        <a:xfrm rot="19285714">
          <a:off x="5309662" y="2014112"/>
          <a:ext cx="356135" cy="570631"/>
        </a:xfrm>
        <a:prstGeom prst="rightArrow">
          <a:avLst>
            <a:gd name="adj1" fmla="val 60000"/>
            <a:gd name="adj2" fmla="val 50000"/>
          </a:avLst>
        </a:prstGeom>
        <a:solidFill>
          <a:schemeClr val="accent3">
            <a:hueOff val="1875044"/>
            <a:satOff val="-2813"/>
            <a:lumOff val="-45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HK" altLang="en-US" sz="1800" kern="1200"/>
        </a:p>
      </dsp:txBody>
      <dsp:txXfrm>
        <a:off x="5321317" y="2161545"/>
        <a:ext cx="249295" cy="342379"/>
      </dsp:txXfrm>
    </dsp:sp>
    <dsp:sp modelId="{5E08EBE3-32C2-4E25-B12D-DB02BAFE090B}">
      <dsp:nvSpPr>
        <dsp:cNvPr id="0" name=""/>
        <dsp:cNvSpPr/>
      </dsp:nvSpPr>
      <dsp:spPr>
        <a:xfrm>
          <a:off x="5593516" y="857529"/>
          <a:ext cx="1510494" cy="1510494"/>
        </a:xfrm>
        <a:prstGeom prst="ellipse">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HK" altLang="en-US" sz="2200" kern="1200" dirty="0"/>
            <a:t>教職員編制</a:t>
          </a:r>
        </a:p>
      </dsp:txBody>
      <dsp:txXfrm>
        <a:off x="5814723" y="1078736"/>
        <a:ext cx="1068080" cy="1068080"/>
      </dsp:txXfrm>
    </dsp:sp>
    <dsp:sp modelId="{634409C2-B7E9-4FF4-82C7-BF2446B78E76}">
      <dsp:nvSpPr>
        <dsp:cNvPr id="0" name=""/>
        <dsp:cNvSpPr/>
      </dsp:nvSpPr>
      <dsp:spPr>
        <a:xfrm rot="771429">
          <a:off x="5534631" y="2999766"/>
          <a:ext cx="356135" cy="570631"/>
        </a:xfrm>
        <a:prstGeom prst="rightArrow">
          <a:avLst>
            <a:gd name="adj1" fmla="val 60000"/>
            <a:gd name="adj2" fmla="val 50000"/>
          </a:avLst>
        </a:prstGeom>
        <a:solidFill>
          <a:schemeClr val="accent3">
            <a:hueOff val="3750088"/>
            <a:satOff val="-5627"/>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HK" altLang="en-US" sz="1800" kern="1200"/>
        </a:p>
      </dsp:txBody>
      <dsp:txXfrm>
        <a:off x="5535970" y="3102005"/>
        <a:ext cx="249295" cy="342379"/>
      </dsp:txXfrm>
    </dsp:sp>
    <dsp:sp modelId="{F08E31D9-8650-4FFF-9BA2-DE0B60D8C70F}">
      <dsp:nvSpPr>
        <dsp:cNvPr id="0" name=""/>
        <dsp:cNvSpPr/>
      </dsp:nvSpPr>
      <dsp:spPr>
        <a:xfrm>
          <a:off x="6031143" y="2774897"/>
          <a:ext cx="1510494" cy="1510494"/>
        </a:xfrm>
        <a:prstGeom prst="ellips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HK" altLang="en-US" sz="2200" kern="1200" dirty="0"/>
            <a:t>班級結構</a:t>
          </a:r>
        </a:p>
      </dsp:txBody>
      <dsp:txXfrm>
        <a:off x="6252350" y="2996104"/>
        <a:ext cx="1068080" cy="1068080"/>
      </dsp:txXfrm>
    </dsp:sp>
    <dsp:sp modelId="{DFD704AA-E085-4284-BEEE-5BD7E44F3191}">
      <dsp:nvSpPr>
        <dsp:cNvPr id="0" name=""/>
        <dsp:cNvSpPr/>
      </dsp:nvSpPr>
      <dsp:spPr>
        <a:xfrm rot="3857143">
          <a:off x="4904282" y="3790199"/>
          <a:ext cx="356135" cy="570631"/>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HK" altLang="en-US" sz="1800" kern="1200"/>
        </a:p>
      </dsp:txBody>
      <dsp:txXfrm>
        <a:off x="4934524" y="3856195"/>
        <a:ext cx="249295" cy="342379"/>
      </dsp:txXfrm>
    </dsp:sp>
    <dsp:sp modelId="{E9288D73-0FF5-4D9E-B3B4-1548B7B53DB3}">
      <dsp:nvSpPr>
        <dsp:cNvPr id="0" name=""/>
        <dsp:cNvSpPr/>
      </dsp:nvSpPr>
      <dsp:spPr>
        <a:xfrm>
          <a:off x="4804940" y="4312507"/>
          <a:ext cx="1510494" cy="1510494"/>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HK" altLang="en-US" sz="2200" kern="1200" dirty="0"/>
            <a:t>校曆</a:t>
          </a:r>
        </a:p>
      </dsp:txBody>
      <dsp:txXfrm>
        <a:off x="5026147" y="4533714"/>
        <a:ext cx="1068080" cy="1068080"/>
      </dsp:txXfrm>
    </dsp:sp>
    <dsp:sp modelId="{28189805-3FE5-42F7-8F0F-67F7E11C16E4}">
      <dsp:nvSpPr>
        <dsp:cNvPr id="0" name=""/>
        <dsp:cNvSpPr/>
      </dsp:nvSpPr>
      <dsp:spPr>
        <a:xfrm rot="6942857">
          <a:off x="3893280" y="3790199"/>
          <a:ext cx="356135" cy="570631"/>
        </a:xfrm>
        <a:prstGeom prst="rightArrow">
          <a:avLst>
            <a:gd name="adj1" fmla="val 60000"/>
            <a:gd name="adj2" fmla="val 50000"/>
          </a:avLst>
        </a:prstGeom>
        <a:solidFill>
          <a:schemeClr val="accent3">
            <a:hueOff val="7500176"/>
            <a:satOff val="-11253"/>
            <a:lumOff val="-18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HK" altLang="en-US" sz="1800" kern="1200"/>
        </a:p>
      </dsp:txBody>
      <dsp:txXfrm rot="10800000">
        <a:off x="3969878" y="3856195"/>
        <a:ext cx="249295" cy="342379"/>
      </dsp:txXfrm>
    </dsp:sp>
    <dsp:sp modelId="{EFEB548C-5E69-490E-B0F8-9F05941DA69A}">
      <dsp:nvSpPr>
        <dsp:cNvPr id="0" name=""/>
        <dsp:cNvSpPr/>
      </dsp:nvSpPr>
      <dsp:spPr>
        <a:xfrm>
          <a:off x="2838263" y="4312507"/>
          <a:ext cx="1510494" cy="1510494"/>
        </a:xfrm>
        <a:prstGeom prst="ellips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HK" altLang="en-US" sz="2200" kern="1200" dirty="0"/>
            <a:t>學校設施</a:t>
          </a:r>
        </a:p>
      </dsp:txBody>
      <dsp:txXfrm>
        <a:off x="3059470" y="4533714"/>
        <a:ext cx="1068080" cy="1068080"/>
      </dsp:txXfrm>
    </dsp:sp>
    <dsp:sp modelId="{8127D5A3-21A0-4EB9-8FBA-96294F2E6DD7}">
      <dsp:nvSpPr>
        <dsp:cNvPr id="0" name=""/>
        <dsp:cNvSpPr/>
      </dsp:nvSpPr>
      <dsp:spPr>
        <a:xfrm rot="10028571">
          <a:off x="3262931" y="2999766"/>
          <a:ext cx="356135" cy="570631"/>
        </a:xfrm>
        <a:prstGeom prst="rightArrow">
          <a:avLst>
            <a:gd name="adj1" fmla="val 60000"/>
            <a:gd name="adj2" fmla="val 50000"/>
          </a:avLst>
        </a:prstGeom>
        <a:solidFill>
          <a:schemeClr val="accent3">
            <a:hueOff val="9375220"/>
            <a:satOff val="-14067"/>
            <a:lumOff val="-22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HK" altLang="en-US" sz="1800" kern="1200"/>
        </a:p>
      </dsp:txBody>
      <dsp:txXfrm rot="10800000">
        <a:off x="3368432" y="3102005"/>
        <a:ext cx="249295" cy="342379"/>
      </dsp:txXfrm>
    </dsp:sp>
    <dsp:sp modelId="{80A3273B-572F-4DA4-8A03-8580E021540D}">
      <dsp:nvSpPr>
        <dsp:cNvPr id="0" name=""/>
        <dsp:cNvSpPr/>
      </dsp:nvSpPr>
      <dsp:spPr>
        <a:xfrm>
          <a:off x="1612060" y="2774897"/>
          <a:ext cx="1510494" cy="1510494"/>
        </a:xfrm>
        <a:prstGeom prst="ellipse">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HK" altLang="en-US" sz="2200" kern="1200" dirty="0"/>
            <a:t>班別資料</a:t>
          </a:r>
        </a:p>
      </dsp:txBody>
      <dsp:txXfrm>
        <a:off x="1833267" y="2996104"/>
        <a:ext cx="1068080" cy="1068080"/>
      </dsp:txXfrm>
    </dsp:sp>
    <dsp:sp modelId="{D55762A4-D39C-49B3-B37A-CA09EB2D3775}">
      <dsp:nvSpPr>
        <dsp:cNvPr id="0" name=""/>
        <dsp:cNvSpPr/>
      </dsp:nvSpPr>
      <dsp:spPr>
        <a:xfrm rot="13114286">
          <a:off x="3487900" y="2014112"/>
          <a:ext cx="356135" cy="570631"/>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HK" altLang="en-US" sz="1800" kern="1200"/>
        </a:p>
      </dsp:txBody>
      <dsp:txXfrm rot="10800000">
        <a:off x="3583085" y="2161545"/>
        <a:ext cx="249295" cy="342379"/>
      </dsp:txXfrm>
    </dsp:sp>
    <dsp:sp modelId="{AD5E8BEA-7C94-47D8-A488-18FE12870221}">
      <dsp:nvSpPr>
        <dsp:cNvPr id="0" name=""/>
        <dsp:cNvSpPr/>
      </dsp:nvSpPr>
      <dsp:spPr>
        <a:xfrm>
          <a:off x="2049687" y="857529"/>
          <a:ext cx="1510494" cy="1510494"/>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HK" altLang="en-US" sz="2200" kern="1200" dirty="0"/>
            <a:t>科目資料</a:t>
          </a:r>
        </a:p>
      </dsp:txBody>
      <dsp:txXfrm>
        <a:off x="2270894" y="1078736"/>
        <a:ext cx="1068080" cy="1068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96B31-C81C-4394-9401-20BD36E949C3}">
      <dsp:nvSpPr>
        <dsp:cNvPr id="0" name=""/>
        <dsp:cNvSpPr/>
      </dsp:nvSpPr>
      <dsp:spPr>
        <a:xfrm rot="5400000">
          <a:off x="-424368" y="428365"/>
          <a:ext cx="2829123" cy="198038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ts val="0"/>
            </a:spcAft>
            <a:buNone/>
          </a:pPr>
          <a:r>
            <a:rPr lang="zh-TW" altLang="en-US" sz="2800" b="1" kern="1200" dirty="0"/>
            <a:t>學年末</a:t>
          </a:r>
          <a:endParaRPr lang="en-US" altLang="zh-TW" sz="2800" b="1" kern="1200" dirty="0"/>
        </a:p>
        <a:p>
          <a:pPr marL="0" lvl="0" indent="0" algn="ctr" defTabSz="1244600">
            <a:lnSpc>
              <a:spcPct val="90000"/>
            </a:lnSpc>
            <a:spcBef>
              <a:spcPct val="0"/>
            </a:spcBef>
            <a:spcAft>
              <a:spcPts val="0"/>
            </a:spcAft>
            <a:buNone/>
          </a:pPr>
          <a:r>
            <a:rPr lang="en-US" altLang="zh-TW" sz="1200" b="1" kern="1200" dirty="0">
              <a:latin typeface="+mn-ea"/>
              <a:ea typeface="+mn-ea"/>
            </a:rPr>
            <a:t>(6</a:t>
          </a:r>
          <a:r>
            <a:rPr lang="zh-TW" altLang="en-US" sz="1200" b="1" kern="1200" dirty="0">
              <a:latin typeface="+mn-ea"/>
              <a:ea typeface="+mn-ea"/>
            </a:rPr>
            <a:t>月至</a:t>
          </a:r>
          <a:r>
            <a:rPr lang="en-US" altLang="zh-TW" sz="1200" b="1" kern="1200" dirty="0">
              <a:latin typeface="+mn-ea"/>
              <a:ea typeface="+mn-ea"/>
            </a:rPr>
            <a:t>8</a:t>
          </a:r>
          <a:r>
            <a:rPr lang="zh-TW" altLang="en-US" sz="1200" b="1" kern="1200" dirty="0">
              <a:latin typeface="+mn-ea"/>
              <a:ea typeface="+mn-ea"/>
            </a:rPr>
            <a:t>月</a:t>
          </a:r>
          <a:r>
            <a:rPr lang="en-US" altLang="zh-TW" sz="1200" b="1" kern="1200" dirty="0">
              <a:latin typeface="+mn-ea"/>
              <a:ea typeface="+mn-ea"/>
            </a:rPr>
            <a:t>)</a:t>
          </a:r>
          <a:endParaRPr lang="en-US" altLang="zh-TW" sz="1200" b="1" kern="1200" dirty="0"/>
        </a:p>
      </dsp:txBody>
      <dsp:txXfrm rot="-5400000">
        <a:off x="1" y="994189"/>
        <a:ext cx="1980386" cy="848737"/>
      </dsp:txXfrm>
    </dsp:sp>
    <dsp:sp modelId="{FA9D92E9-B4B5-4A4D-B05D-C66218EC2409}">
      <dsp:nvSpPr>
        <dsp:cNvPr id="0" name=""/>
        <dsp:cNvSpPr/>
      </dsp:nvSpPr>
      <dsp:spPr>
        <a:xfrm rot="5400000">
          <a:off x="4078372" y="-2093988"/>
          <a:ext cx="1838930" cy="6034901"/>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mn-ea"/>
              <a:ea typeface="+mn-ea"/>
            </a:rPr>
            <a:t>檢查及</a:t>
          </a:r>
          <a:r>
            <a:rPr lang="zh-TW" altLang="en-US" sz="2400" b="1" kern="1200" dirty="0">
              <a:solidFill>
                <a:srgbClr val="FF0000"/>
              </a:solidFill>
              <a:latin typeface="+mn-ea"/>
              <a:ea typeface="+mn-ea"/>
            </a:rPr>
            <a:t>確定現學年</a:t>
          </a:r>
          <a:r>
            <a:rPr lang="zh-TW" altLang="en-US" sz="2400" b="1" kern="1200" dirty="0">
              <a:latin typeface="+mn-ea"/>
              <a:ea typeface="+mn-ea"/>
            </a:rPr>
            <a:t>的學校資料</a:t>
          </a:r>
          <a:endParaRPr lang="zh-HK" altLang="en-US" sz="2400" kern="1200" dirty="0"/>
        </a:p>
        <a:p>
          <a:pPr marL="228600" lvl="1" indent="-228600" algn="l" defTabSz="1066800">
            <a:lnSpc>
              <a:spcPct val="90000"/>
            </a:lnSpc>
            <a:spcBef>
              <a:spcPct val="0"/>
            </a:spcBef>
            <a:spcAft>
              <a:spcPct val="15000"/>
            </a:spcAft>
            <a:buChar char="•"/>
          </a:pPr>
          <a:r>
            <a:rPr lang="zh-TW" altLang="en-US" sz="2400" b="1" kern="1200" dirty="0">
              <a:solidFill>
                <a:schemeClr val="tx1"/>
              </a:solidFill>
              <a:latin typeface="+mn-ea"/>
              <a:ea typeface="+mn-ea"/>
              <a:hlinkClick xmlns:r="http://schemas.openxmlformats.org/officeDocument/2006/relationships" r:id="" action="ppaction://hlinksldjump"/>
            </a:rPr>
            <a:t>策劃新學年</a:t>
          </a:r>
          <a:r>
            <a:rPr lang="zh-TW" altLang="en-US" sz="2400" b="1" kern="1200" dirty="0">
              <a:solidFill>
                <a:schemeClr val="tx1"/>
              </a:solidFill>
              <a:latin typeface="+mn-ea"/>
              <a:ea typeface="+mn-ea"/>
            </a:rPr>
            <a:t> </a:t>
          </a:r>
          <a:r>
            <a:rPr lang="zh-TW" altLang="en-US" sz="2400" b="1" kern="1200" dirty="0">
              <a:effectLst/>
              <a:latin typeface="+mn-ea"/>
              <a:ea typeface="+mn-ea"/>
            </a:rPr>
            <a:t>及</a:t>
          </a:r>
          <a:r>
            <a:rPr lang="zh-TW" altLang="en-US" sz="2400" b="1" kern="1200" dirty="0">
              <a:latin typeface="+mn-ea"/>
              <a:ea typeface="+mn-ea"/>
            </a:rPr>
            <a:t> </a:t>
          </a:r>
          <a:r>
            <a:rPr lang="zh-TW" altLang="en-US" sz="2400" b="1" kern="1200" dirty="0">
              <a:solidFill>
                <a:srgbClr val="FF0000"/>
              </a:solidFill>
              <a:latin typeface="+mn-ea"/>
              <a:ea typeface="+mn-ea"/>
            </a:rPr>
            <a:t>更新新學年</a:t>
          </a:r>
          <a:r>
            <a:rPr lang="zh-TW" altLang="en-US" sz="2400" b="1" kern="1200" dirty="0">
              <a:latin typeface="+mn-ea"/>
              <a:ea typeface="+mn-ea"/>
            </a:rPr>
            <a:t>的學校資料 </a:t>
          </a:r>
          <a:endParaRPr lang="zh-HK" altLang="en-US" sz="2400" kern="1200" dirty="0"/>
        </a:p>
      </dsp:txBody>
      <dsp:txXfrm rot="-5400000">
        <a:off x="1980387" y="93766"/>
        <a:ext cx="5945132" cy="1659392"/>
      </dsp:txXfrm>
    </dsp:sp>
    <dsp:sp modelId="{19ADFC4E-4B42-4D4E-8E11-F396E8AD9AEB}">
      <dsp:nvSpPr>
        <dsp:cNvPr id="0" name=""/>
        <dsp:cNvSpPr/>
      </dsp:nvSpPr>
      <dsp:spPr>
        <a:xfrm rot="5400000">
          <a:off x="-424368" y="2976047"/>
          <a:ext cx="2829123" cy="1980386"/>
        </a:xfrm>
        <a:prstGeom prst="chevron">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ts val="0"/>
            </a:spcAft>
            <a:buNone/>
          </a:pPr>
          <a:r>
            <a:rPr lang="zh-TW" altLang="en-US" sz="2800" b="1" kern="1200" dirty="0"/>
            <a:t>開學初</a:t>
          </a:r>
          <a:endParaRPr lang="en-US" altLang="zh-TW" sz="2800" b="1" kern="1200" dirty="0"/>
        </a:p>
        <a:p>
          <a:pPr marL="0" lvl="0" indent="0" algn="ctr" defTabSz="1244600">
            <a:lnSpc>
              <a:spcPct val="90000"/>
            </a:lnSpc>
            <a:spcBef>
              <a:spcPct val="0"/>
            </a:spcBef>
            <a:spcAft>
              <a:spcPts val="0"/>
            </a:spcAft>
            <a:buNone/>
          </a:pPr>
          <a:r>
            <a:rPr lang="en-US" altLang="zh-TW" sz="1200" b="1" kern="1200" dirty="0">
              <a:latin typeface="+mn-ea"/>
              <a:ea typeface="+mn-ea"/>
            </a:rPr>
            <a:t>(9</a:t>
          </a:r>
          <a:r>
            <a:rPr lang="zh-TW" altLang="en-US" sz="1200" b="1" kern="1200" dirty="0">
              <a:latin typeface="+mn-ea"/>
              <a:ea typeface="+mn-ea"/>
            </a:rPr>
            <a:t>月中</a:t>
          </a:r>
          <a:r>
            <a:rPr lang="en-US" altLang="zh-TW" sz="1200" b="1" kern="1200" dirty="0">
              <a:latin typeface="+mn-ea"/>
              <a:ea typeface="+mn-ea"/>
            </a:rPr>
            <a:t>)</a:t>
          </a:r>
          <a:r>
            <a:rPr lang="zh-TW" altLang="en-US" sz="1200" b="1" kern="1200" dirty="0">
              <a:latin typeface="+mn-ea"/>
              <a:ea typeface="+mn-ea"/>
            </a:rPr>
            <a:t> </a:t>
          </a:r>
          <a:endParaRPr lang="zh-HK" altLang="en-US" sz="1200" b="1" kern="1200" dirty="0"/>
        </a:p>
      </dsp:txBody>
      <dsp:txXfrm rot="-5400000">
        <a:off x="1" y="3541871"/>
        <a:ext cx="1980386" cy="848737"/>
      </dsp:txXfrm>
    </dsp:sp>
    <dsp:sp modelId="{38A24363-7EC9-407F-96A3-9EF5F6030046}">
      <dsp:nvSpPr>
        <dsp:cNvPr id="0" name=""/>
        <dsp:cNvSpPr/>
      </dsp:nvSpPr>
      <dsp:spPr>
        <a:xfrm rot="5400000">
          <a:off x="4078372" y="453693"/>
          <a:ext cx="1838930" cy="6034901"/>
        </a:xfrm>
        <a:prstGeom prst="round2Same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FF0000"/>
              </a:solidFill>
              <a:latin typeface="+mn-ea"/>
              <a:ea typeface="+mn-ea"/>
            </a:rPr>
            <a:t>確定新學年</a:t>
          </a:r>
          <a:r>
            <a:rPr lang="zh-TW" altLang="en-US" sz="2400" b="1" kern="1200" dirty="0">
              <a:latin typeface="+mn-ea"/>
              <a:ea typeface="+mn-ea"/>
            </a:rPr>
            <a:t>學校資料 及 </a:t>
          </a:r>
          <a:r>
            <a:rPr lang="zh-TW" altLang="en-US" sz="2400" b="1" kern="1200" dirty="0">
              <a:solidFill>
                <a:srgbClr val="FF0000"/>
              </a:solidFill>
              <a:latin typeface="+mn-ea"/>
              <a:ea typeface="+mn-ea"/>
            </a:rPr>
            <a:t>過渡到新學年</a:t>
          </a:r>
          <a:endParaRPr lang="zh-HK" altLang="en-US" sz="2400" kern="1200" dirty="0">
            <a:solidFill>
              <a:srgbClr val="FF0000"/>
            </a:solidFill>
            <a:latin typeface="+mn-ea"/>
            <a:ea typeface="+mn-ea"/>
          </a:endParaRPr>
        </a:p>
        <a:p>
          <a:pPr marL="228600" lvl="1" indent="-228600" algn="l" defTabSz="1066800">
            <a:lnSpc>
              <a:spcPct val="90000"/>
            </a:lnSpc>
            <a:spcBef>
              <a:spcPct val="0"/>
            </a:spcBef>
            <a:spcAft>
              <a:spcPct val="15000"/>
            </a:spcAft>
            <a:buChar char="•"/>
          </a:pPr>
          <a:r>
            <a:rPr lang="zh-HK" altLang="en-US" sz="2400" b="1" kern="1200" dirty="0">
              <a:latin typeface="+mn-ea"/>
              <a:ea typeface="+mn-ea"/>
            </a:rPr>
            <a:t>預備</a:t>
          </a:r>
          <a:r>
            <a:rPr lang="zh-TW" altLang="en-US" sz="2400" b="1" kern="1200" dirty="0">
              <a:latin typeface="+mn-ea"/>
              <a:ea typeface="+mn-ea"/>
            </a:rPr>
            <a:t>、確定及發送</a:t>
          </a:r>
          <a:r>
            <a:rPr lang="zh-TW" altLang="en-US" sz="2400" b="1" kern="1200" dirty="0">
              <a:solidFill>
                <a:srgbClr val="FF0000"/>
              </a:solidFill>
              <a:effectLst/>
              <a:latin typeface="+mn-ea"/>
              <a:ea typeface="+mn-ea"/>
              <a:hlinkClick xmlns:r="http://schemas.openxmlformats.org/officeDocument/2006/relationships" r:id="" action="ppaction://hlinksldjump"/>
            </a:rPr>
            <a:t>班別及科目資料調查</a:t>
          </a:r>
          <a:r>
            <a:rPr lang="zh-TW" altLang="en-US" sz="2400" b="1" kern="1200" dirty="0">
              <a:solidFill>
                <a:srgbClr val="FF0000"/>
              </a:solidFill>
              <a:effectLst/>
              <a:latin typeface="+mn-ea"/>
              <a:ea typeface="+mn-ea"/>
            </a:rPr>
            <a:t> </a:t>
          </a:r>
          <a:endParaRPr lang="zh-HK" altLang="en-US" sz="2400" kern="1200" dirty="0">
            <a:solidFill>
              <a:srgbClr val="FF0000"/>
            </a:solidFill>
            <a:effectLst/>
            <a:latin typeface="+mn-ea"/>
            <a:ea typeface="+mn-ea"/>
          </a:endParaRPr>
        </a:p>
      </dsp:txBody>
      <dsp:txXfrm rot="-5400000">
        <a:off x="1980387" y="2641448"/>
        <a:ext cx="5945132" cy="16593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35052-845A-47BF-A72B-4C57DAFBACA7}">
      <dsp:nvSpPr>
        <dsp:cNvPr id="0" name=""/>
        <dsp:cNvSpPr/>
      </dsp:nvSpPr>
      <dsp:spPr>
        <a:xfrm>
          <a:off x="0" y="4802679"/>
          <a:ext cx="5638800" cy="630349"/>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6. </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確定學校資料</a:t>
          </a:r>
          <a:endParaRPr lang="zh-HK" altLang="en-US" sz="3600" b="1" kern="1200" dirty="0">
            <a:latin typeface="新細明體" panose="02020500000000000000" pitchFamily="18" charset="-120"/>
            <a:ea typeface="新細明體" panose="02020500000000000000" pitchFamily="18" charset="-120"/>
          </a:endParaRPr>
        </a:p>
      </dsp:txBody>
      <dsp:txXfrm>
        <a:off x="0" y="4802679"/>
        <a:ext cx="5638800" cy="630349"/>
      </dsp:txXfrm>
    </dsp:sp>
    <dsp:sp modelId="{4EBED45C-B3FD-4659-A6A6-4E4DC4B9EC45}">
      <dsp:nvSpPr>
        <dsp:cNvPr id="0" name=""/>
        <dsp:cNvSpPr/>
      </dsp:nvSpPr>
      <dsp:spPr>
        <a:xfrm rot="10800000">
          <a:off x="0" y="3842658"/>
          <a:ext cx="5638800" cy="969476"/>
        </a:xfrm>
        <a:prstGeom prst="upArrowCallout">
          <a:avLst/>
        </a:prstGeom>
        <a:solidFill>
          <a:schemeClr val="accent4">
            <a:hueOff val="-892954"/>
            <a:satOff val="5380"/>
            <a:lumOff val="43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5.</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 編修科目資料</a:t>
          </a:r>
          <a:endParaRPr lang="zh-HK" altLang="en-US" sz="3600" b="1" kern="1200" dirty="0">
            <a:latin typeface="新細明體" panose="02020500000000000000" pitchFamily="18" charset="-120"/>
            <a:ea typeface="新細明體" panose="02020500000000000000" pitchFamily="18" charset="-120"/>
          </a:endParaRPr>
        </a:p>
      </dsp:txBody>
      <dsp:txXfrm rot="10800000">
        <a:off x="0" y="3842658"/>
        <a:ext cx="5638800" cy="629936"/>
      </dsp:txXfrm>
    </dsp:sp>
    <dsp:sp modelId="{BCFE0E5B-620B-43F5-A5A2-EE593B9A9909}">
      <dsp:nvSpPr>
        <dsp:cNvPr id="0" name=""/>
        <dsp:cNvSpPr/>
      </dsp:nvSpPr>
      <dsp:spPr>
        <a:xfrm rot="10800000">
          <a:off x="0" y="2904071"/>
          <a:ext cx="5638800" cy="969476"/>
        </a:xfrm>
        <a:prstGeom prst="upArrowCallout">
          <a:avLst/>
        </a:prstGeom>
        <a:solidFill>
          <a:schemeClr val="accent4">
            <a:hueOff val="-1785908"/>
            <a:satOff val="10760"/>
            <a:lumOff val="86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4.</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 編修班別資料</a:t>
          </a:r>
          <a:endParaRPr lang="zh-HK" altLang="en-US" sz="3600" b="1" kern="1200" dirty="0">
            <a:latin typeface="新細明體" panose="02020500000000000000" pitchFamily="18" charset="-120"/>
            <a:ea typeface="新細明體" panose="02020500000000000000" pitchFamily="18" charset="-120"/>
          </a:endParaRPr>
        </a:p>
      </dsp:txBody>
      <dsp:txXfrm rot="10800000">
        <a:off x="0" y="2904071"/>
        <a:ext cx="5638800" cy="629936"/>
      </dsp:txXfrm>
    </dsp:sp>
    <dsp:sp modelId="{4209A4C4-4757-4B6E-B0BE-A3106D52253C}">
      <dsp:nvSpPr>
        <dsp:cNvPr id="0" name=""/>
        <dsp:cNvSpPr/>
      </dsp:nvSpPr>
      <dsp:spPr>
        <a:xfrm rot="10800000">
          <a:off x="0" y="1922614"/>
          <a:ext cx="5638800" cy="969476"/>
        </a:xfrm>
        <a:prstGeom prst="upArrowCallout">
          <a:avLst/>
        </a:prstGeom>
        <a:solidFill>
          <a:schemeClr val="accent4">
            <a:hueOff val="-2678862"/>
            <a:satOff val="16139"/>
            <a:lumOff val="129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3. </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編修學校設施</a:t>
          </a:r>
          <a:endParaRPr lang="zh-HK" altLang="en-US" sz="3600" b="1" kern="1200" dirty="0">
            <a:latin typeface="新細明體" panose="02020500000000000000" pitchFamily="18" charset="-120"/>
            <a:ea typeface="新細明體" panose="02020500000000000000" pitchFamily="18" charset="-120"/>
          </a:endParaRPr>
        </a:p>
      </dsp:txBody>
      <dsp:txXfrm rot="10800000">
        <a:off x="0" y="1922614"/>
        <a:ext cx="5638800" cy="629936"/>
      </dsp:txXfrm>
    </dsp:sp>
    <dsp:sp modelId="{2351D9EE-FBFB-422A-B4B2-34DFED28ECE9}">
      <dsp:nvSpPr>
        <dsp:cNvPr id="0" name=""/>
        <dsp:cNvSpPr/>
      </dsp:nvSpPr>
      <dsp:spPr>
        <a:xfrm rot="10800000">
          <a:off x="0" y="962592"/>
          <a:ext cx="5638800" cy="969476"/>
        </a:xfrm>
        <a:prstGeom prst="upArrowCallout">
          <a:avLst/>
        </a:prstGeom>
        <a:solidFill>
          <a:schemeClr val="accent4">
            <a:hueOff val="-3571816"/>
            <a:satOff val="21519"/>
            <a:lumOff val="172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2.</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 編修校曆</a:t>
          </a:r>
          <a:endParaRPr lang="zh-HK" altLang="en-US" sz="3600" b="1" kern="1200" dirty="0">
            <a:latin typeface="新細明體" panose="02020500000000000000" pitchFamily="18" charset="-120"/>
            <a:ea typeface="新細明體" panose="02020500000000000000" pitchFamily="18" charset="-120"/>
          </a:endParaRPr>
        </a:p>
      </dsp:txBody>
      <dsp:txXfrm rot="10800000">
        <a:off x="0" y="962592"/>
        <a:ext cx="5638800" cy="629936"/>
      </dsp:txXfrm>
    </dsp:sp>
    <dsp:sp modelId="{7BB4E3FF-ACEF-4E5B-A6E1-9FE4B35C0ED1}">
      <dsp:nvSpPr>
        <dsp:cNvPr id="0" name=""/>
        <dsp:cNvSpPr/>
      </dsp:nvSpPr>
      <dsp:spPr>
        <a:xfrm rot="10800000">
          <a:off x="0" y="2571"/>
          <a:ext cx="5638800" cy="969476"/>
        </a:xfrm>
        <a:prstGeom prst="upArrowCallout">
          <a:avLst/>
        </a:prstGeom>
        <a:solidFill>
          <a:schemeClr val="accent4">
            <a:hueOff val="-4464770"/>
            <a:satOff val="26899"/>
            <a:lumOff val="215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l" defTabSz="1600200">
            <a:lnSpc>
              <a:spcPct val="90000"/>
            </a:lnSpc>
            <a:spcBef>
              <a:spcPct val="0"/>
            </a:spcBef>
            <a:spcAft>
              <a:spcPct val="35000"/>
            </a:spcAft>
            <a:buNone/>
          </a:pPr>
          <a:r>
            <a:rPr lang="en-US" altLang="zh-TW"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1.</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 </a:t>
          </a:r>
          <a:r>
            <a:rPr lang="zh-HK"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策劃新學年</a:t>
          </a:r>
          <a:r>
            <a:rPr lang="zh-TW" altLang="en-US" sz="3600" b="1" kern="1200" dirty="0">
              <a:latin typeface="新細明體" panose="02020500000000000000" pitchFamily="18" charset="-120"/>
              <a:ea typeface="新細明體" panose="02020500000000000000" pitchFamily="18" charset="-120"/>
              <a:hlinkClick xmlns:r="http://schemas.openxmlformats.org/officeDocument/2006/relationships" r:id="" action="ppaction://hlinksldjump"/>
            </a:rPr>
            <a:t>的先決條件</a:t>
          </a:r>
          <a:endParaRPr lang="zh-HK" altLang="en-US" sz="3600" b="1" kern="1200" dirty="0">
            <a:latin typeface="新細明體" panose="02020500000000000000" pitchFamily="18" charset="-120"/>
            <a:ea typeface="新細明體" panose="02020500000000000000" pitchFamily="18" charset="-120"/>
          </a:endParaRPr>
        </a:p>
      </dsp:txBody>
      <dsp:txXfrm rot="10800000">
        <a:off x="0" y="2571"/>
        <a:ext cx="5638800" cy="6299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05D0E-6464-4DC5-BB19-17AC12437946}">
      <dsp:nvSpPr>
        <dsp:cNvPr id="0" name=""/>
        <dsp:cNvSpPr/>
      </dsp:nvSpPr>
      <dsp:spPr>
        <a:xfrm>
          <a:off x="0" y="0"/>
          <a:ext cx="6583680" cy="995711"/>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perspectiveHeroicExtremeRightFacing" zoom="82000">
            <a:rot lat="0" lon="0" rev="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zh-TW" sz="3300" b="1" kern="1200" dirty="0"/>
            <a:t>增新 </a:t>
          </a:r>
          <a:r>
            <a:rPr lang="en-US" sz="3300" b="1" kern="1200" dirty="0"/>
            <a:t>/ </a:t>
          </a:r>
          <a:r>
            <a:rPr lang="zh-TW" sz="3300" b="1" kern="1200" dirty="0"/>
            <a:t>刪除班別</a:t>
          </a:r>
          <a:endParaRPr lang="zh-HK" sz="3300" kern="1200" dirty="0"/>
        </a:p>
      </dsp:txBody>
      <dsp:txXfrm>
        <a:off x="29163" y="29163"/>
        <a:ext cx="5425092" cy="937385"/>
      </dsp:txXfrm>
    </dsp:sp>
    <dsp:sp modelId="{8C6941E5-07F0-4355-922C-8F63342074D2}">
      <dsp:nvSpPr>
        <dsp:cNvPr id="0" name=""/>
        <dsp:cNvSpPr/>
      </dsp:nvSpPr>
      <dsp:spPr>
        <a:xfrm>
          <a:off x="551383" y="1176750"/>
          <a:ext cx="6583680" cy="995711"/>
        </a:xfrm>
        <a:prstGeom prst="roundRect">
          <a:avLst>
            <a:gd name="adj" fmla="val 10000"/>
          </a:avLst>
        </a:prstGeom>
        <a:solidFill>
          <a:schemeClr val="accent4">
            <a:hueOff val="-1488257"/>
            <a:satOff val="8966"/>
            <a:lumOff val="719"/>
            <a:alphaOff val="0"/>
          </a:schemeClr>
        </a:solidFill>
        <a:ln>
          <a:noFill/>
        </a:ln>
        <a:effectLst>
          <a:outerShdw blurRad="40000" dist="23000" dir="5400000" rotWithShape="0">
            <a:srgbClr val="000000">
              <a:alpha val="35000"/>
            </a:srgbClr>
          </a:outerShdw>
        </a:effectLst>
        <a:scene3d>
          <a:camera prst="perspectiveHeroicExtremeRightFacing" zoom="82000">
            <a:rot lat="0" lon="0" rev="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zh-TW" sz="3300" b="1" kern="1200" dirty="0"/>
            <a:t>更新班別基本資料</a:t>
          </a:r>
          <a:endParaRPr lang="zh-HK" sz="3300" kern="1200" dirty="0"/>
        </a:p>
      </dsp:txBody>
      <dsp:txXfrm>
        <a:off x="580546" y="1205913"/>
        <a:ext cx="5326758" cy="937385"/>
      </dsp:txXfrm>
    </dsp:sp>
    <dsp:sp modelId="{C11A2C83-3F34-47AE-A4DC-024992014FE4}">
      <dsp:nvSpPr>
        <dsp:cNvPr id="0" name=""/>
        <dsp:cNvSpPr/>
      </dsp:nvSpPr>
      <dsp:spPr>
        <a:xfrm>
          <a:off x="1094536" y="2353500"/>
          <a:ext cx="6583680" cy="995711"/>
        </a:xfrm>
        <a:prstGeom prst="roundRect">
          <a:avLst>
            <a:gd name="adj" fmla="val 10000"/>
          </a:avLst>
        </a:prstGeom>
        <a:solidFill>
          <a:schemeClr val="accent4">
            <a:hueOff val="-2976513"/>
            <a:satOff val="17933"/>
            <a:lumOff val="1437"/>
            <a:alphaOff val="0"/>
          </a:schemeClr>
        </a:solidFill>
        <a:ln>
          <a:noFill/>
        </a:ln>
        <a:effectLst>
          <a:outerShdw blurRad="40000" dist="23000" dir="5400000" rotWithShape="0">
            <a:srgbClr val="000000">
              <a:alpha val="35000"/>
            </a:srgbClr>
          </a:outerShdw>
        </a:effectLst>
        <a:scene3d>
          <a:camera prst="perspectiveHeroicExtremeRightFacing" zoom="82000">
            <a:rot lat="0" lon="0" rev="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zh-TW" sz="3300" b="1" kern="1200" dirty="0"/>
            <a:t>更新班本科目</a:t>
          </a:r>
          <a:r>
            <a:rPr lang="en-US" sz="3300" b="1" kern="1200" dirty="0"/>
            <a:t>(</a:t>
          </a:r>
          <a:r>
            <a:rPr lang="zh-TW" sz="3300" b="1" kern="1200" dirty="0"/>
            <a:t>必修或選修</a:t>
          </a:r>
          <a:r>
            <a:rPr lang="en-US" sz="3300" b="1" kern="1200" dirty="0"/>
            <a:t>)</a:t>
          </a:r>
          <a:endParaRPr lang="zh-HK" sz="3300" kern="1200" dirty="0"/>
        </a:p>
      </dsp:txBody>
      <dsp:txXfrm>
        <a:off x="1123699" y="2382663"/>
        <a:ext cx="5334987" cy="937385"/>
      </dsp:txXfrm>
    </dsp:sp>
    <dsp:sp modelId="{B83006D4-2A91-476A-B6EC-7A2DA3E57A3D}">
      <dsp:nvSpPr>
        <dsp:cNvPr id="0" name=""/>
        <dsp:cNvSpPr/>
      </dsp:nvSpPr>
      <dsp:spPr>
        <a:xfrm>
          <a:off x="1645920" y="3530251"/>
          <a:ext cx="6583680" cy="995711"/>
        </a:xfrm>
        <a:prstGeom prst="roundRect">
          <a:avLst>
            <a:gd name="adj" fmla="val 1000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perspectiveHeroicExtremeRightFacing" zoom="82000">
            <a:rot lat="0" lon="0" rev="0"/>
          </a:camera>
          <a:lightRig rig="morning" dir="t">
            <a:rot lat="0" lon="0" rev="20400000"/>
          </a:lightRig>
        </a:scene3d>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zh-TW" sz="3300" b="1" kern="1200" dirty="0"/>
            <a:t>更新跨班別科目組別</a:t>
          </a:r>
          <a:endParaRPr lang="zh-HK" sz="3300" kern="1200" dirty="0"/>
        </a:p>
      </dsp:txBody>
      <dsp:txXfrm>
        <a:off x="1675083" y="3559414"/>
        <a:ext cx="5326758" cy="937385"/>
      </dsp:txXfrm>
    </dsp:sp>
    <dsp:sp modelId="{8DC681E9-20A2-406C-9E36-0F27F192A2F5}">
      <dsp:nvSpPr>
        <dsp:cNvPr id="0" name=""/>
        <dsp:cNvSpPr/>
      </dsp:nvSpPr>
      <dsp:spPr>
        <a:xfrm>
          <a:off x="5936467" y="762624"/>
          <a:ext cx="647212" cy="647212"/>
        </a:xfrm>
        <a:prstGeom prst="downArrow">
          <a:avLst>
            <a:gd name="adj1" fmla="val 55000"/>
            <a:gd name="adj2" fmla="val 45000"/>
          </a:avLst>
        </a:prstGeom>
        <a:solidFill>
          <a:schemeClr val="accent4">
            <a:tint val="40000"/>
            <a:alpha val="90000"/>
            <a:hueOff val="0"/>
            <a:satOff val="0"/>
            <a:lumOff val="0"/>
            <a:alphaOff val="0"/>
          </a:schemeClr>
        </a:solidFill>
        <a:ln>
          <a:noFill/>
        </a:ln>
        <a:effectLst/>
        <a:scene3d>
          <a:camera prst="perspectiveHeroicExtremeRightFacing" zoom="82000">
            <a:rot lat="0" lon="0" rev="0"/>
          </a:camera>
          <a:lightRig rig="morning" dir="t">
            <a:rot lat="0" lon="0" rev="204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zh-HK" altLang="en-US" sz="2900" kern="1200"/>
        </a:p>
      </dsp:txBody>
      <dsp:txXfrm>
        <a:off x="6082090" y="762624"/>
        <a:ext cx="355966" cy="487027"/>
      </dsp:txXfrm>
    </dsp:sp>
    <dsp:sp modelId="{201C0C4B-0F3D-4780-91AF-D9B9F7763AF7}">
      <dsp:nvSpPr>
        <dsp:cNvPr id="0" name=""/>
        <dsp:cNvSpPr/>
      </dsp:nvSpPr>
      <dsp:spPr>
        <a:xfrm>
          <a:off x="6487850" y="1939375"/>
          <a:ext cx="647212" cy="647212"/>
        </a:xfrm>
        <a:prstGeom prst="downArrow">
          <a:avLst>
            <a:gd name="adj1" fmla="val 55000"/>
            <a:gd name="adj2" fmla="val 45000"/>
          </a:avLst>
        </a:prstGeom>
        <a:solidFill>
          <a:schemeClr val="accent4">
            <a:tint val="40000"/>
            <a:alpha val="90000"/>
            <a:hueOff val="-1972855"/>
            <a:satOff val="11079"/>
            <a:lumOff val="704"/>
            <a:alphaOff val="0"/>
          </a:schemeClr>
        </a:solidFill>
        <a:ln>
          <a:noFill/>
        </a:ln>
        <a:effectLst/>
        <a:scene3d>
          <a:camera prst="perspectiveHeroicExtremeRightFacing" zoom="82000">
            <a:rot lat="0" lon="0" rev="0"/>
          </a:camera>
          <a:lightRig rig="morning" dir="t">
            <a:rot lat="0" lon="0" rev="204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zh-HK" altLang="en-US" sz="2900" kern="1200"/>
        </a:p>
      </dsp:txBody>
      <dsp:txXfrm>
        <a:off x="6633473" y="1939375"/>
        <a:ext cx="355966" cy="487027"/>
      </dsp:txXfrm>
    </dsp:sp>
    <dsp:sp modelId="{540D047D-3D60-4B36-AE87-6ADB3843B102}">
      <dsp:nvSpPr>
        <dsp:cNvPr id="0" name=""/>
        <dsp:cNvSpPr/>
      </dsp:nvSpPr>
      <dsp:spPr>
        <a:xfrm>
          <a:off x="7031004" y="3116125"/>
          <a:ext cx="647212" cy="647212"/>
        </a:xfrm>
        <a:prstGeom prst="downArrow">
          <a:avLst>
            <a:gd name="adj1" fmla="val 55000"/>
            <a:gd name="adj2" fmla="val 45000"/>
          </a:avLst>
        </a:prstGeom>
        <a:solidFill>
          <a:schemeClr val="accent4">
            <a:tint val="40000"/>
            <a:alpha val="90000"/>
            <a:hueOff val="-3945710"/>
            <a:satOff val="22157"/>
            <a:lumOff val="1408"/>
            <a:alphaOff val="0"/>
          </a:schemeClr>
        </a:solidFill>
        <a:ln>
          <a:noFill/>
        </a:ln>
        <a:effectLst/>
        <a:scene3d>
          <a:camera prst="perspectiveHeroicExtremeRightFacing" zoom="82000">
            <a:rot lat="0" lon="0" rev="0"/>
          </a:camera>
          <a:lightRig rig="morning" dir="t">
            <a:rot lat="0" lon="0" rev="204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zh-HK" altLang="en-US" sz="2900" kern="1200"/>
        </a:p>
      </dsp:txBody>
      <dsp:txXfrm>
        <a:off x="7176627" y="3116125"/>
        <a:ext cx="355966" cy="487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1B861-387F-4C28-A580-70F8F975CDA6}">
      <dsp:nvSpPr>
        <dsp:cNvPr id="0" name=""/>
        <dsp:cNvSpPr/>
      </dsp:nvSpPr>
      <dsp:spPr>
        <a:xfrm>
          <a:off x="0" y="360688"/>
          <a:ext cx="4368367" cy="2877432"/>
        </a:xfrm>
        <a:prstGeom prst="round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35000"/>
            </a:spcAft>
            <a:buNone/>
          </a:pPr>
          <a:r>
            <a:rPr lang="zh-TW" altLang="en-US" sz="2800" b="1" u="sng" kern="1200" dirty="0"/>
            <a:t>四類科目</a:t>
          </a:r>
          <a:r>
            <a:rPr lang="en-US" altLang="zh-TW" sz="2800" b="1" u="sng" kern="1200" dirty="0"/>
            <a:t>:</a:t>
          </a:r>
          <a:br>
            <a:rPr lang="en-US" altLang="zh-TW" sz="2800" kern="1200" dirty="0"/>
          </a:br>
          <a:r>
            <a:rPr lang="zh-TW" altLang="en-US" sz="2900" kern="1200" dirty="0"/>
            <a:t>必修科目</a:t>
          </a:r>
          <a:br>
            <a:rPr lang="en-US" altLang="zh-TW" sz="2900" kern="1200" dirty="0"/>
          </a:br>
          <a:r>
            <a:rPr lang="zh-TW" altLang="en-US" sz="2900" kern="1200" dirty="0"/>
            <a:t>選修科目</a:t>
          </a:r>
          <a:br>
            <a:rPr lang="en-US" altLang="zh-TW" sz="2900" kern="1200" dirty="0"/>
          </a:br>
          <a:r>
            <a:rPr lang="zh-TW" altLang="en-US" sz="2900" kern="1200" dirty="0"/>
            <a:t>科目組別</a:t>
          </a:r>
          <a:br>
            <a:rPr lang="en-US" altLang="zh-TW" sz="2900" kern="1200" dirty="0"/>
          </a:br>
          <a:r>
            <a:rPr lang="zh-TW" altLang="en-US" sz="2800" kern="1200" dirty="0"/>
            <a:t>跨班別科目</a:t>
          </a:r>
          <a:endParaRPr lang="zh-HK" altLang="en-US" sz="2800" u="none" kern="1200" dirty="0">
            <a:solidFill>
              <a:schemeClr val="bg1"/>
            </a:solidFill>
          </a:endParaRPr>
        </a:p>
      </dsp:txBody>
      <dsp:txXfrm>
        <a:off x="140465" y="501153"/>
        <a:ext cx="4087437" cy="2596502"/>
      </dsp:txXfrm>
    </dsp:sp>
    <dsp:sp modelId="{5F29D424-09A3-4FC6-B441-91C100600CE3}">
      <dsp:nvSpPr>
        <dsp:cNvPr id="0" name=""/>
        <dsp:cNvSpPr/>
      </dsp:nvSpPr>
      <dsp:spPr>
        <a:xfrm rot="20907740">
          <a:off x="4494164" y="1026300"/>
          <a:ext cx="564010" cy="487969"/>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HK" altLang="en-US" sz="2100" kern="1200"/>
        </a:p>
      </dsp:txBody>
      <dsp:txXfrm>
        <a:off x="4495643" y="1138534"/>
        <a:ext cx="417619" cy="292781"/>
      </dsp:txXfrm>
    </dsp:sp>
    <dsp:sp modelId="{236BB4BD-C548-4186-8673-2411B9477E49}">
      <dsp:nvSpPr>
        <dsp:cNvPr id="0" name=""/>
        <dsp:cNvSpPr/>
      </dsp:nvSpPr>
      <dsp:spPr>
        <a:xfrm>
          <a:off x="5264913" y="-124489"/>
          <a:ext cx="2724249" cy="2033887"/>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zh-TW" altLang="en-US" sz="1600" b="1" u="sng" kern="1200" dirty="0"/>
            <a:t>學生資料</a:t>
          </a:r>
          <a:br>
            <a:rPr lang="en-US" altLang="zh-TW" sz="1400" kern="1200" dirty="0"/>
          </a:br>
          <a:r>
            <a:rPr lang="en-US" altLang="zh-TW" sz="1400" kern="1200" dirty="0"/>
            <a:t>-</a:t>
          </a:r>
          <a:r>
            <a:rPr lang="zh-TW" altLang="en-US" sz="1400" kern="1200" dirty="0"/>
            <a:t>選擇修讀班本選修科</a:t>
          </a:r>
          <a:br>
            <a:rPr lang="en-US" altLang="zh-TW" sz="1400" kern="1200" dirty="0"/>
          </a:br>
          <a:r>
            <a:rPr lang="en-US" altLang="zh-TW" sz="1400" kern="1200" dirty="0"/>
            <a:t>-</a:t>
          </a:r>
          <a:r>
            <a:rPr lang="zh-TW" altLang="en-US" sz="1400" kern="1200" dirty="0"/>
            <a:t>科目組別 </a:t>
          </a:r>
          <a:br>
            <a:rPr lang="en-US" altLang="zh-TW" sz="1400" kern="1200" dirty="0"/>
          </a:br>
          <a:r>
            <a:rPr lang="en-US" altLang="zh-TW" sz="1400" kern="1200" dirty="0"/>
            <a:t>-</a:t>
          </a:r>
          <a:r>
            <a:rPr lang="zh-TW" altLang="en-US" sz="1400" kern="1200" dirty="0"/>
            <a:t>跨班別科目組別</a:t>
          </a:r>
          <a:r>
            <a:rPr lang="en-US" altLang="zh-TW" sz="1400" kern="1200" dirty="0"/>
            <a:t>(</a:t>
          </a:r>
          <a:r>
            <a:rPr lang="zh-TW" altLang="en-US" sz="1400" kern="1200" dirty="0"/>
            <a:t>非科目集</a:t>
          </a:r>
          <a:r>
            <a:rPr lang="en-US" altLang="zh-TW" sz="1400" kern="1200" dirty="0"/>
            <a:t>) </a:t>
          </a:r>
          <a:br>
            <a:rPr lang="en-US" altLang="zh-TW" sz="1400" kern="1200" dirty="0"/>
          </a:br>
          <a:r>
            <a:rPr lang="en-US" altLang="zh-TW" sz="1400" kern="1200" dirty="0"/>
            <a:t>-</a:t>
          </a:r>
          <a:r>
            <a:rPr lang="zh-TW" altLang="en-US" sz="1400" kern="1200" dirty="0"/>
            <a:t>跨班別科目組別</a:t>
          </a:r>
          <a:r>
            <a:rPr lang="en-US" altLang="zh-TW" sz="1400" kern="1200" dirty="0"/>
            <a:t>(</a:t>
          </a:r>
          <a:r>
            <a:rPr lang="zh-TW" altLang="en-US" sz="1400" kern="1200" dirty="0"/>
            <a:t>科目集</a:t>
          </a:r>
          <a:r>
            <a:rPr lang="en-US" altLang="zh-TW" sz="1400" kern="1200" dirty="0"/>
            <a:t>)</a:t>
          </a:r>
        </a:p>
      </dsp:txBody>
      <dsp:txXfrm>
        <a:off x="5364199" y="-25203"/>
        <a:ext cx="2525677" cy="1835315"/>
      </dsp:txXfrm>
    </dsp:sp>
    <dsp:sp modelId="{8D4FB19D-D226-4FC3-B6EB-7B704F977AD1}">
      <dsp:nvSpPr>
        <dsp:cNvPr id="0" name=""/>
        <dsp:cNvSpPr/>
      </dsp:nvSpPr>
      <dsp:spPr>
        <a:xfrm rot="746502">
          <a:off x="4519537" y="2144725"/>
          <a:ext cx="671380" cy="487969"/>
        </a:xfrm>
        <a:prstGeom prst="rightArrow">
          <a:avLst>
            <a:gd name="adj1" fmla="val 60000"/>
            <a:gd name="adj2" fmla="val 50000"/>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HK" altLang="en-US" sz="2100" kern="1200"/>
        </a:p>
      </dsp:txBody>
      <dsp:txXfrm>
        <a:off x="4521256" y="2226549"/>
        <a:ext cx="524989" cy="292781"/>
      </dsp:txXfrm>
    </dsp:sp>
    <dsp:sp modelId="{99741E1F-1AE0-434F-9362-017A3C505B96}">
      <dsp:nvSpPr>
        <dsp:cNvPr id="0" name=""/>
        <dsp:cNvSpPr/>
      </dsp:nvSpPr>
      <dsp:spPr>
        <a:xfrm>
          <a:off x="5350934" y="2263079"/>
          <a:ext cx="2416742" cy="1003194"/>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zh-TW" altLang="en-US" sz="1600" b="1" u="sng" kern="1200" dirty="0"/>
            <a:t>學生成績</a:t>
          </a:r>
          <a:br>
            <a:rPr lang="en-US" altLang="zh-TW" sz="1400" kern="1200" dirty="0"/>
          </a:br>
          <a:r>
            <a:rPr lang="zh-TW" altLang="en-US" sz="1400" kern="1200" dirty="0"/>
            <a:t>學生考績綱要設定及學生積分輸入</a:t>
          </a:r>
          <a:endParaRPr lang="en-US" altLang="zh-TW" sz="1400" kern="1200" dirty="0"/>
        </a:p>
      </dsp:txBody>
      <dsp:txXfrm>
        <a:off x="5399906" y="2312051"/>
        <a:ext cx="2318798" cy="905250"/>
      </dsp:txXfrm>
    </dsp:sp>
    <dsp:sp modelId="{F5877EC0-B810-42E1-80C7-C7A99E9F505A}">
      <dsp:nvSpPr>
        <dsp:cNvPr id="0" name=""/>
        <dsp:cNvSpPr/>
      </dsp:nvSpPr>
      <dsp:spPr>
        <a:xfrm rot="1955884">
          <a:off x="4305670" y="3192961"/>
          <a:ext cx="728817" cy="487969"/>
        </a:xfrm>
        <a:prstGeom prst="rightArrow">
          <a:avLst>
            <a:gd name="adj1" fmla="val 60000"/>
            <a:gd name="adj2" fmla="val 50000"/>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HK" altLang="en-US" sz="2100" kern="1200"/>
        </a:p>
      </dsp:txBody>
      <dsp:txXfrm>
        <a:off x="4317200" y="3251121"/>
        <a:ext cx="582426" cy="292781"/>
      </dsp:txXfrm>
    </dsp:sp>
    <dsp:sp modelId="{5CA8190C-571B-4F65-AF3B-73FFD9C49DA1}">
      <dsp:nvSpPr>
        <dsp:cNvPr id="0" name=""/>
        <dsp:cNvSpPr/>
      </dsp:nvSpPr>
      <dsp:spPr>
        <a:xfrm>
          <a:off x="4893735" y="3723476"/>
          <a:ext cx="2910065" cy="1478189"/>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zh-TW" altLang="en-US" sz="1600" b="1" u="sng" kern="1200" dirty="0"/>
            <a:t>時間表編排</a:t>
          </a:r>
          <a:br>
            <a:rPr lang="en-US" altLang="zh-TW" sz="1400" kern="1200" dirty="0"/>
          </a:br>
          <a:r>
            <a:rPr lang="en-US" altLang="zh-TW" sz="1400" kern="1200" dirty="0"/>
            <a:t>-</a:t>
          </a:r>
          <a:r>
            <a:rPr lang="zh-TW" altLang="en-US" sz="1400" kern="1200" dirty="0"/>
            <a:t>用作時間表編排的一般科目課堂</a:t>
          </a:r>
          <a:br>
            <a:rPr lang="en-US" altLang="zh-TW" sz="1400" kern="1200" dirty="0"/>
          </a:br>
          <a:r>
            <a:rPr lang="en-US" altLang="zh-TW" sz="1400" kern="1200" dirty="0"/>
            <a:t>-</a:t>
          </a:r>
          <a:r>
            <a:rPr lang="zh-TW" altLang="en-US" sz="1400" kern="1200" dirty="0"/>
            <a:t>跨班別科目</a:t>
          </a:r>
          <a:r>
            <a:rPr lang="en-US" altLang="zh-TW" sz="1400" kern="1200" dirty="0"/>
            <a:t>(</a:t>
          </a:r>
          <a:r>
            <a:rPr lang="zh-TW" altLang="en-US" sz="1400" kern="1200" dirty="0"/>
            <a:t>科目集</a:t>
          </a:r>
          <a:r>
            <a:rPr lang="en-US" altLang="zh-TW" sz="1400" kern="1200" dirty="0"/>
            <a:t>/</a:t>
          </a:r>
          <a:r>
            <a:rPr lang="zh-TW" altLang="en-US" sz="1400" kern="1200" dirty="0"/>
            <a:t>非科目集</a:t>
          </a:r>
          <a:r>
            <a:rPr lang="en-US" altLang="zh-TW" sz="1400" kern="1200" dirty="0"/>
            <a:t>)</a:t>
          </a:r>
          <a:r>
            <a:rPr lang="zh-TW" altLang="en-US" sz="1400" kern="1200" dirty="0"/>
            <a:t>的課堂可作同時上課編排</a:t>
          </a:r>
          <a:endParaRPr lang="en-US" altLang="zh-TW" sz="1400" kern="1200" dirty="0"/>
        </a:p>
      </dsp:txBody>
      <dsp:txXfrm>
        <a:off x="4965894" y="3795635"/>
        <a:ext cx="2765747" cy="1333871"/>
      </dsp:txXfrm>
    </dsp:sp>
    <dsp:sp modelId="{98559DB0-5C79-4707-A8D0-D6E4E8754764}">
      <dsp:nvSpPr>
        <dsp:cNvPr id="0" name=""/>
        <dsp:cNvSpPr/>
      </dsp:nvSpPr>
      <dsp:spPr>
        <a:xfrm rot="2199638">
          <a:off x="462523" y="3587453"/>
          <a:ext cx="1772246" cy="487969"/>
        </a:xfrm>
        <a:prstGeom prst="rightArrow">
          <a:avLst>
            <a:gd name="adj1" fmla="val 60000"/>
            <a:gd name="adj2" fmla="val 5000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HK" altLang="en-US" sz="2100" kern="1200"/>
        </a:p>
      </dsp:txBody>
      <dsp:txXfrm>
        <a:off x="477002" y="3641344"/>
        <a:ext cx="1625855" cy="292781"/>
      </dsp:txXfrm>
    </dsp:sp>
    <dsp:sp modelId="{66EF49BD-9844-4F4B-811E-4A07285F0D32}">
      <dsp:nvSpPr>
        <dsp:cNvPr id="0" name=""/>
        <dsp:cNvSpPr/>
      </dsp:nvSpPr>
      <dsp:spPr>
        <a:xfrm>
          <a:off x="2667001" y="3647282"/>
          <a:ext cx="1896537" cy="1591915"/>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zh-TW" altLang="en-US" sz="1600" b="1" u="sng" kern="1200" dirty="0"/>
            <a:t>其他</a:t>
          </a:r>
          <a:br>
            <a:rPr lang="en-US" altLang="zh-TW" sz="1400" kern="1200" dirty="0"/>
          </a:br>
          <a:r>
            <a:rPr lang="en-US" altLang="zh-TW" sz="1400" kern="1200" dirty="0"/>
            <a:t>-</a:t>
          </a:r>
          <a:r>
            <a:rPr lang="zh-TW" altLang="en-US" sz="1400" kern="1200" dirty="0"/>
            <a:t>香港考評局程序</a:t>
          </a:r>
          <a:br>
            <a:rPr lang="en-US" altLang="zh-TW" sz="1400" kern="1200" dirty="0"/>
          </a:br>
          <a:r>
            <a:rPr lang="en-US" altLang="zh-TW" sz="1400" kern="1200" dirty="0"/>
            <a:t>-</a:t>
          </a:r>
          <a:r>
            <a:rPr lang="zh-TW" altLang="en-US" sz="1400" kern="1200" dirty="0"/>
            <a:t>學位分配</a:t>
          </a:r>
          <a:br>
            <a:rPr lang="en-US" altLang="zh-TW" sz="1400" kern="1200" dirty="0"/>
          </a:br>
          <a:r>
            <a:rPr lang="en-US" altLang="zh-TW" sz="1400" kern="1200" dirty="0"/>
            <a:t>-</a:t>
          </a:r>
          <a:r>
            <a:rPr lang="zh-TW" altLang="en-US" sz="1400" kern="1200" dirty="0"/>
            <a:t>教職員資料</a:t>
          </a:r>
          <a:br>
            <a:rPr lang="en-US" altLang="zh-TW" sz="1400" kern="1200" dirty="0"/>
          </a:br>
          <a:r>
            <a:rPr lang="en-US" altLang="zh-TW" sz="1400" kern="1200" dirty="0"/>
            <a:t>-</a:t>
          </a:r>
          <a:r>
            <a:rPr lang="zh-TW" altLang="en-US" sz="1400" kern="1200" dirty="0"/>
            <a:t>教職員調配</a:t>
          </a:r>
          <a:br>
            <a:rPr lang="en-US" altLang="zh-TW" sz="1400" kern="1200" dirty="0"/>
          </a:br>
          <a:r>
            <a:rPr lang="en-US" altLang="zh-TW" sz="1400" kern="1200" dirty="0"/>
            <a:t>……</a:t>
          </a:r>
          <a:endParaRPr lang="zh-TW" altLang="en-US" sz="1400" kern="1200" dirty="0"/>
        </a:p>
      </dsp:txBody>
      <dsp:txXfrm>
        <a:off x="2744712" y="3724993"/>
        <a:ext cx="1741115" cy="14364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A773E-344E-478C-B0B0-FFA3F5239DE6}">
      <dsp:nvSpPr>
        <dsp:cNvPr id="0" name=""/>
        <dsp:cNvSpPr/>
      </dsp:nvSpPr>
      <dsp:spPr>
        <a:xfrm>
          <a:off x="4464062" y="2160201"/>
          <a:ext cx="2240236" cy="565053"/>
        </a:xfrm>
        <a:custGeom>
          <a:avLst/>
          <a:gdLst/>
          <a:ahLst/>
          <a:cxnLst/>
          <a:rect l="0" t="0" r="0" b="0"/>
          <a:pathLst>
            <a:path>
              <a:moveTo>
                <a:pt x="0" y="0"/>
              </a:moveTo>
              <a:lnTo>
                <a:pt x="0" y="385067"/>
              </a:lnTo>
              <a:lnTo>
                <a:pt x="2240236" y="385067"/>
              </a:lnTo>
              <a:lnTo>
                <a:pt x="2240236" y="5650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14C286-F414-4DED-8636-9012E22D8E20}">
      <dsp:nvSpPr>
        <dsp:cNvPr id="0" name=""/>
        <dsp:cNvSpPr/>
      </dsp:nvSpPr>
      <dsp:spPr>
        <a:xfrm>
          <a:off x="2024438" y="2160201"/>
          <a:ext cx="2439623" cy="565053"/>
        </a:xfrm>
        <a:custGeom>
          <a:avLst/>
          <a:gdLst/>
          <a:ahLst/>
          <a:cxnLst/>
          <a:rect l="0" t="0" r="0" b="0"/>
          <a:pathLst>
            <a:path>
              <a:moveTo>
                <a:pt x="2439623" y="0"/>
              </a:moveTo>
              <a:lnTo>
                <a:pt x="2439623" y="385067"/>
              </a:lnTo>
              <a:lnTo>
                <a:pt x="0" y="385067"/>
              </a:lnTo>
              <a:lnTo>
                <a:pt x="0" y="5650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2B9B2-D4FA-46C0-B449-A3DF90EAF453}">
      <dsp:nvSpPr>
        <dsp:cNvPr id="0" name=""/>
        <dsp:cNvSpPr/>
      </dsp:nvSpPr>
      <dsp:spPr>
        <a:xfrm>
          <a:off x="2209800" y="926475"/>
          <a:ext cx="4508523" cy="12337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FCFE3-168F-4EB5-B699-60379A6898F0}">
      <dsp:nvSpPr>
        <dsp:cNvPr id="0" name=""/>
        <dsp:cNvSpPr/>
      </dsp:nvSpPr>
      <dsp:spPr>
        <a:xfrm>
          <a:off x="2425675" y="1131556"/>
          <a:ext cx="4508523" cy="12337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zh-TW" altLang="en-US" sz="4900" b="1" u="none" kern="1200" dirty="0">
              <a:solidFill>
                <a:schemeClr val="tx1"/>
              </a:solidFill>
              <a:effectLst/>
              <a:ea typeface="新細明體" panose="02020500000000000000" pitchFamily="18" charset="-120"/>
            </a:rPr>
            <a:t>編修</a:t>
          </a:r>
          <a:r>
            <a:rPr lang="zh-TW" altLang="en-US" sz="4900" b="1" u="none" kern="1200" dirty="0">
              <a:solidFill>
                <a:srgbClr val="FF0000"/>
              </a:solidFill>
              <a:effectLst/>
              <a:ea typeface="新細明體" panose="02020500000000000000" pitchFamily="18" charset="-120"/>
            </a:rPr>
            <a:t>班本</a:t>
          </a:r>
          <a:r>
            <a:rPr lang="zh-TW" altLang="en-US" sz="4900" b="1" u="none" kern="1200" dirty="0">
              <a:solidFill>
                <a:schemeClr val="tx1"/>
              </a:solidFill>
              <a:effectLst/>
              <a:ea typeface="新細明體" panose="02020500000000000000" pitchFamily="18" charset="-120"/>
            </a:rPr>
            <a:t>科目</a:t>
          </a:r>
          <a:endParaRPr lang="zh-HK" altLang="en-US" sz="4900" b="1" u="none" kern="1200" dirty="0">
            <a:solidFill>
              <a:schemeClr val="tx1"/>
            </a:solidFill>
            <a:effectLst/>
          </a:endParaRPr>
        </a:p>
      </dsp:txBody>
      <dsp:txXfrm>
        <a:off x="2461810" y="1167691"/>
        <a:ext cx="4436253" cy="1161456"/>
      </dsp:txXfrm>
    </dsp:sp>
    <dsp:sp modelId="{F3E559BE-85E3-4C94-B034-4CE66EF96B83}">
      <dsp:nvSpPr>
        <dsp:cNvPr id="0" name=""/>
        <dsp:cNvSpPr/>
      </dsp:nvSpPr>
      <dsp:spPr>
        <a:xfrm>
          <a:off x="77" y="2725255"/>
          <a:ext cx="4048722" cy="3001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D8580-83A9-460E-B69F-C89FAC855E2C}">
      <dsp:nvSpPr>
        <dsp:cNvPr id="0" name=""/>
        <dsp:cNvSpPr/>
      </dsp:nvSpPr>
      <dsp:spPr>
        <a:xfrm>
          <a:off x="215952" y="2930336"/>
          <a:ext cx="4048722" cy="30011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b="1" u="sng" kern="1200" dirty="0">
              <a:effectLst/>
              <a:latin typeface="新細明體" panose="02020500000000000000" pitchFamily="18" charset="-120"/>
              <a:ea typeface="新細明體" panose="02020500000000000000" pitchFamily="18" charset="-120"/>
            </a:rPr>
            <a:t>班本</a:t>
          </a:r>
          <a:r>
            <a:rPr lang="zh-TW" altLang="en-US" sz="3200" b="1" u="sng" kern="1200" dirty="0">
              <a:solidFill>
                <a:srgbClr val="FF0000"/>
              </a:solidFill>
              <a:effectLst/>
              <a:latin typeface="新細明體" panose="02020500000000000000" pitchFamily="18" charset="-120"/>
              <a:ea typeface="新細明體" panose="02020500000000000000" pitchFamily="18" charset="-120"/>
            </a:rPr>
            <a:t>必修</a:t>
          </a:r>
          <a:r>
            <a:rPr lang="zh-TW" altLang="en-US" sz="2800" b="1" u="sng" kern="1200" dirty="0">
              <a:effectLst/>
              <a:latin typeface="新細明體" panose="02020500000000000000" pitchFamily="18" charset="-120"/>
              <a:ea typeface="新細明體" panose="02020500000000000000" pitchFamily="18" charset="-120"/>
            </a:rPr>
            <a:t>科目</a:t>
          </a:r>
          <a:endParaRPr lang="en-US" altLang="zh-TW" sz="2800" b="1" u="sng" kern="1200" dirty="0">
            <a:effectLst/>
            <a:latin typeface="新細明體" panose="02020500000000000000" pitchFamily="18" charset="-120"/>
            <a:ea typeface="新細明體" panose="02020500000000000000" pitchFamily="18" charset="-120"/>
          </a:endParaRPr>
        </a:p>
        <a:p>
          <a:pPr marL="0" lvl="0" indent="0" algn="l" defTabSz="1244600">
            <a:lnSpc>
              <a:spcPct val="90000"/>
            </a:lnSpc>
            <a:spcBef>
              <a:spcPct val="0"/>
            </a:spcBef>
            <a:spcAft>
              <a:spcPct val="35000"/>
            </a:spcAft>
            <a:buNone/>
          </a:pPr>
          <a:r>
            <a:rPr lang="en-US" altLang="zh-TW" sz="2000" b="1" kern="1200" dirty="0">
              <a:effectLst/>
              <a:latin typeface="新細明體" panose="02020500000000000000" pitchFamily="18" charset="-120"/>
              <a:ea typeface="新細明體" panose="02020500000000000000" pitchFamily="18" charset="-120"/>
            </a:rPr>
            <a:t>- </a:t>
          </a:r>
          <a:r>
            <a:rPr lang="zh-TW" altLang="en-US" sz="2000" b="1" kern="1200" dirty="0">
              <a:effectLst/>
              <a:latin typeface="新細明體" panose="02020500000000000000" pitchFamily="18" charset="-120"/>
              <a:ea typeface="新細明體" panose="02020500000000000000" pitchFamily="18" charset="-120"/>
            </a:rPr>
            <a:t>編配予</a:t>
          </a:r>
          <a:r>
            <a:rPr lang="zh-TW" altLang="en-US" sz="2000" b="1" kern="1200" dirty="0">
              <a:solidFill>
                <a:srgbClr val="FF0000"/>
              </a:solidFill>
              <a:effectLst/>
              <a:latin typeface="新細明體" panose="02020500000000000000" pitchFamily="18" charset="-120"/>
              <a:ea typeface="新細明體" panose="02020500000000000000" pitchFamily="18" charset="-120"/>
            </a:rPr>
            <a:t>指定班別</a:t>
          </a:r>
        </a:p>
        <a:p>
          <a:pPr marL="0" lvl="0" indent="0" algn="l" defTabSz="1244600">
            <a:lnSpc>
              <a:spcPct val="90000"/>
            </a:lnSpc>
            <a:spcBef>
              <a:spcPct val="0"/>
            </a:spcBef>
            <a:spcAft>
              <a:spcPct val="35000"/>
            </a:spcAft>
            <a:buNone/>
          </a:pPr>
          <a:r>
            <a:rPr lang="en-US" altLang="zh-TW" sz="2000" b="1" kern="1200" dirty="0">
              <a:solidFill>
                <a:schemeClr val="tx1"/>
              </a:solidFill>
              <a:effectLst/>
              <a:latin typeface="新細明體" panose="02020500000000000000" pitchFamily="18" charset="-120"/>
              <a:ea typeface="新細明體" panose="02020500000000000000" pitchFamily="18" charset="-120"/>
            </a:rPr>
            <a:t>- </a:t>
          </a:r>
          <a:r>
            <a:rPr lang="zh-TW" altLang="en-US" sz="2000" b="1" kern="1200" dirty="0">
              <a:solidFill>
                <a:srgbClr val="FF0000"/>
              </a:solidFill>
              <a:effectLst/>
              <a:latin typeface="新細明體" panose="02020500000000000000" pitchFamily="18" charset="-120"/>
              <a:ea typeface="新細明體" panose="02020500000000000000" pitchFamily="18" charset="-120"/>
            </a:rPr>
            <a:t>全班學生</a:t>
          </a:r>
          <a:r>
            <a:rPr lang="zh-TW" altLang="en-US" sz="2000" b="1" kern="1200" dirty="0">
              <a:effectLst/>
              <a:latin typeface="新細明體" panose="02020500000000000000" pitchFamily="18" charset="-120"/>
              <a:ea typeface="新細明體" panose="02020500000000000000" pitchFamily="18" charset="-120"/>
            </a:rPr>
            <a:t>修讀</a:t>
          </a:r>
          <a:endParaRPr lang="en-US" altLang="zh-TW" sz="2000" b="1" u="sng" kern="1200" dirty="0">
            <a:effectLst/>
            <a:latin typeface="新細明體" panose="02020500000000000000" pitchFamily="18" charset="-120"/>
            <a:ea typeface="新細明體" panose="02020500000000000000" pitchFamily="18" charset="-120"/>
          </a:endParaRPr>
        </a:p>
      </dsp:txBody>
      <dsp:txXfrm>
        <a:off x="303854" y="3018238"/>
        <a:ext cx="3872918" cy="2825384"/>
      </dsp:txXfrm>
    </dsp:sp>
    <dsp:sp modelId="{AAEC32DD-5BA7-4AAC-8854-547AAF00E5A2}">
      <dsp:nvSpPr>
        <dsp:cNvPr id="0" name=""/>
        <dsp:cNvSpPr/>
      </dsp:nvSpPr>
      <dsp:spPr>
        <a:xfrm>
          <a:off x="4480549" y="2725255"/>
          <a:ext cx="4447497" cy="295102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0685A-947A-4720-A58A-B138438864A8}">
      <dsp:nvSpPr>
        <dsp:cNvPr id="0" name=""/>
        <dsp:cNvSpPr/>
      </dsp:nvSpPr>
      <dsp:spPr>
        <a:xfrm>
          <a:off x="4696425" y="2930336"/>
          <a:ext cx="4447497" cy="295102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b="1" i="0" u="sng" kern="1200" dirty="0">
              <a:effectLst/>
              <a:latin typeface="新細明體" panose="02020500000000000000" pitchFamily="18" charset="-120"/>
              <a:ea typeface="新細明體" panose="02020500000000000000" pitchFamily="18" charset="-120"/>
            </a:rPr>
            <a:t>班本</a:t>
          </a:r>
          <a:r>
            <a:rPr lang="zh-TW" altLang="en-US" sz="3200" b="1" i="0" u="sng" kern="1200" dirty="0">
              <a:solidFill>
                <a:srgbClr val="FF0000"/>
              </a:solidFill>
              <a:effectLst/>
              <a:latin typeface="新細明體" panose="02020500000000000000" pitchFamily="18" charset="-120"/>
              <a:ea typeface="新細明體" panose="02020500000000000000" pitchFamily="18" charset="-120"/>
            </a:rPr>
            <a:t>選修</a:t>
          </a:r>
          <a:r>
            <a:rPr lang="zh-TW" altLang="en-US" sz="2800" b="1" i="0" u="sng" kern="1200" dirty="0">
              <a:effectLst/>
              <a:latin typeface="新細明體" panose="02020500000000000000" pitchFamily="18" charset="-120"/>
              <a:ea typeface="新細明體" panose="02020500000000000000" pitchFamily="18" charset="-120"/>
            </a:rPr>
            <a:t>科目</a:t>
          </a:r>
          <a:endParaRPr lang="en-US" altLang="zh-TW" sz="2800" b="1" i="0" u="sng" kern="1200" dirty="0">
            <a:effectLst/>
            <a:latin typeface="新細明體" panose="02020500000000000000" pitchFamily="18" charset="-120"/>
            <a:ea typeface="新細明體" panose="02020500000000000000" pitchFamily="18" charset="-120"/>
          </a:endParaRP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不同科目</a:t>
          </a:r>
          <a:r>
            <a:rPr lang="zh-TW" altLang="en-US" sz="1800" b="1" kern="1200" dirty="0">
              <a:solidFill>
                <a:srgbClr val="FF0000"/>
              </a:solidFill>
              <a:effectLst/>
              <a:latin typeface="新細明體" panose="02020500000000000000" pitchFamily="18" charset="-120"/>
              <a:ea typeface="新細明體" panose="02020500000000000000" pitchFamily="18" charset="-120"/>
            </a:rPr>
            <a:t>教學語言</a:t>
          </a:r>
          <a:r>
            <a:rPr lang="zh-TW" altLang="en-US" sz="1800" b="1" kern="1200" dirty="0">
              <a:effectLst/>
              <a:latin typeface="新細明體" panose="02020500000000000000" pitchFamily="18" charset="-120"/>
              <a:ea typeface="新細明體" panose="02020500000000000000" pitchFamily="18" charset="-120"/>
            </a:rPr>
            <a:t>的同一科目視作 </a:t>
          </a:r>
          <a:endParaRPr lang="en-US" altLang="zh-TW" sz="1800" b="1" kern="1200" dirty="0">
            <a:effectLst/>
            <a:latin typeface="新細明體" panose="02020500000000000000" pitchFamily="18" charset="-120"/>
            <a:ea typeface="新細明體" panose="02020500000000000000" pitchFamily="18" charset="-120"/>
          </a:endParaRP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不同選修科目 </a:t>
          </a:r>
          <a:r>
            <a:rPr lang="en-US" altLang="zh-TW" sz="1800" b="1" kern="1200" dirty="0">
              <a:effectLst/>
              <a:latin typeface="新細明體" panose="02020500000000000000" pitchFamily="18" charset="-120"/>
              <a:ea typeface="新細明體" panose="02020500000000000000" pitchFamily="18" charset="-120"/>
            </a:rPr>
            <a:t>(e.g. </a:t>
          </a:r>
          <a:r>
            <a:rPr lang="zh-TW" altLang="en-US" sz="1800" b="1" kern="1200" dirty="0">
              <a:effectLst/>
              <a:latin typeface="新細明體" panose="02020500000000000000" pitchFamily="18" charset="-120"/>
              <a:ea typeface="新細明體" panose="02020500000000000000" pitchFamily="18" charset="-120"/>
            </a:rPr>
            <a:t>普教中、粵教中</a:t>
          </a:r>
          <a:r>
            <a:rPr lang="en-US" altLang="zh-TW" sz="1800" b="1" kern="1200" dirty="0">
              <a:effectLst/>
              <a:latin typeface="新細明體" panose="02020500000000000000" pitchFamily="18" charset="-120"/>
              <a:ea typeface="新細明體" panose="02020500000000000000" pitchFamily="18" charset="-120"/>
            </a:rPr>
            <a:t>)</a:t>
          </a:r>
          <a:endParaRPr lang="zh-TW" altLang="en-US" sz="1800" b="1" kern="1200" dirty="0">
            <a:effectLst/>
            <a:latin typeface="新細明體" panose="02020500000000000000" pitchFamily="18" charset="-120"/>
            <a:ea typeface="新細明體" panose="02020500000000000000" pitchFamily="18" charset="-120"/>
          </a:endParaRP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班中只有</a:t>
          </a:r>
          <a:r>
            <a:rPr lang="zh-TW" altLang="en-US" sz="1800" b="1" kern="1200" dirty="0">
              <a:solidFill>
                <a:srgbClr val="FF0000"/>
              </a:solidFill>
              <a:effectLst/>
              <a:latin typeface="新細明體" panose="02020500000000000000" pitchFamily="18" charset="-120"/>
              <a:ea typeface="新細明體" panose="02020500000000000000" pitchFamily="18" charset="-120"/>
            </a:rPr>
            <a:t>部份學生</a:t>
          </a:r>
          <a:r>
            <a:rPr lang="zh-TW" altLang="en-US" sz="1800" b="1" kern="1200" dirty="0">
              <a:effectLst/>
              <a:latin typeface="新細明體" panose="02020500000000000000" pitchFamily="18" charset="-120"/>
              <a:ea typeface="新細明體" panose="02020500000000000000" pitchFamily="18" charset="-120"/>
            </a:rPr>
            <a:t>修讀同一科目</a:t>
          </a: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需在</a:t>
          </a:r>
          <a:r>
            <a:rPr lang="zh-TW" altLang="en-US" sz="1800" b="1" kern="1200" dirty="0">
              <a:solidFill>
                <a:srgbClr val="FF0000"/>
              </a:solidFill>
              <a:effectLst/>
              <a:latin typeface="新細明體" panose="02020500000000000000" pitchFamily="18" charset="-120"/>
              <a:ea typeface="新細明體" panose="02020500000000000000" pitchFamily="18" charset="-120"/>
            </a:rPr>
            <a:t>學生資料模組</a:t>
          </a:r>
          <a:r>
            <a:rPr lang="zh-TW" altLang="en-US" sz="1800" b="1" kern="1200" dirty="0">
              <a:effectLst/>
              <a:latin typeface="新細明體" panose="02020500000000000000" pitchFamily="18" charset="-120"/>
              <a:ea typeface="新細明體" panose="02020500000000000000" pitchFamily="18" charset="-120"/>
            </a:rPr>
            <a:t>將學生編入各選修</a:t>
          </a:r>
          <a:endParaRPr lang="en-US" altLang="zh-TW" sz="1800" b="1" kern="1200" dirty="0">
            <a:effectLst/>
            <a:latin typeface="新細明體" panose="02020500000000000000" pitchFamily="18" charset="-120"/>
            <a:ea typeface="新細明體" panose="02020500000000000000" pitchFamily="18" charset="-120"/>
          </a:endParaRP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科目</a:t>
          </a:r>
          <a:endParaRPr lang="zh-HK" altLang="en-US" sz="1800" b="1" i="0" u="sng" kern="1200" dirty="0">
            <a:effectLst/>
            <a:latin typeface="新細明體" panose="02020500000000000000" pitchFamily="18" charset="-120"/>
            <a:ea typeface="新細明體" panose="02020500000000000000" pitchFamily="18" charset="-120"/>
          </a:endParaRPr>
        </a:p>
      </dsp:txBody>
      <dsp:txXfrm>
        <a:off x="4782858" y="3016769"/>
        <a:ext cx="4274631" cy="27781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A773E-344E-478C-B0B0-FFA3F5239DE6}">
      <dsp:nvSpPr>
        <dsp:cNvPr id="0" name=""/>
        <dsp:cNvSpPr/>
      </dsp:nvSpPr>
      <dsp:spPr>
        <a:xfrm>
          <a:off x="4470424" y="1936793"/>
          <a:ext cx="2269491" cy="531746"/>
        </a:xfrm>
        <a:custGeom>
          <a:avLst/>
          <a:gdLst/>
          <a:ahLst/>
          <a:cxnLst/>
          <a:rect l="0" t="0" r="0" b="0"/>
          <a:pathLst>
            <a:path>
              <a:moveTo>
                <a:pt x="0" y="0"/>
              </a:moveTo>
              <a:lnTo>
                <a:pt x="0" y="362369"/>
              </a:lnTo>
              <a:lnTo>
                <a:pt x="2269491" y="362369"/>
              </a:lnTo>
              <a:lnTo>
                <a:pt x="2269491" y="5317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14C286-F414-4DED-8636-9012E22D8E20}">
      <dsp:nvSpPr>
        <dsp:cNvPr id="0" name=""/>
        <dsp:cNvSpPr/>
      </dsp:nvSpPr>
      <dsp:spPr>
        <a:xfrm>
          <a:off x="2069812" y="1936793"/>
          <a:ext cx="2400611" cy="531746"/>
        </a:xfrm>
        <a:custGeom>
          <a:avLst/>
          <a:gdLst/>
          <a:ahLst/>
          <a:cxnLst/>
          <a:rect l="0" t="0" r="0" b="0"/>
          <a:pathLst>
            <a:path>
              <a:moveTo>
                <a:pt x="2400611" y="0"/>
              </a:moveTo>
              <a:lnTo>
                <a:pt x="2400611" y="362369"/>
              </a:lnTo>
              <a:lnTo>
                <a:pt x="0" y="362369"/>
              </a:lnTo>
              <a:lnTo>
                <a:pt x="0" y="5317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82B9B2-D4FA-46C0-B449-A3DF90EAF453}">
      <dsp:nvSpPr>
        <dsp:cNvPr id="0" name=""/>
        <dsp:cNvSpPr/>
      </dsp:nvSpPr>
      <dsp:spPr>
        <a:xfrm>
          <a:off x="1937496" y="775788"/>
          <a:ext cx="5065855" cy="116100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CFCFE3-168F-4EB5-B699-60379A6898F0}">
      <dsp:nvSpPr>
        <dsp:cNvPr id="0" name=""/>
        <dsp:cNvSpPr/>
      </dsp:nvSpPr>
      <dsp:spPr>
        <a:xfrm>
          <a:off x="2140647" y="968781"/>
          <a:ext cx="5065855" cy="11610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zh-TW" altLang="en-US" sz="3600" b="1" u="none" kern="1200" dirty="0">
              <a:solidFill>
                <a:schemeClr val="tx1"/>
              </a:solidFill>
              <a:effectLst/>
              <a:ea typeface="新細明體" panose="02020500000000000000" pitchFamily="18" charset="-120"/>
            </a:rPr>
            <a:t>編修</a:t>
          </a:r>
          <a:r>
            <a:rPr lang="zh-TW" altLang="en-US" sz="3600" b="1" kern="1200" dirty="0">
              <a:solidFill>
                <a:srgbClr val="FF0000"/>
              </a:solidFill>
              <a:effectLst/>
              <a:ea typeface="新細明體" charset="-120"/>
            </a:rPr>
            <a:t>跨班別</a:t>
          </a:r>
          <a:r>
            <a:rPr lang="zh-TW" altLang="en-US" sz="3600" b="1" kern="1200" dirty="0">
              <a:effectLst/>
              <a:ea typeface="新細明體" charset="-120"/>
            </a:rPr>
            <a:t>科目組別</a:t>
          </a:r>
          <a:endParaRPr lang="zh-HK" altLang="en-US" sz="3600" b="1" u="none" kern="1200" dirty="0">
            <a:solidFill>
              <a:schemeClr val="tx1"/>
            </a:solidFill>
            <a:effectLst/>
          </a:endParaRPr>
        </a:p>
      </dsp:txBody>
      <dsp:txXfrm>
        <a:off x="2174652" y="1002786"/>
        <a:ext cx="4997845" cy="1092994"/>
      </dsp:txXfrm>
    </dsp:sp>
    <dsp:sp modelId="{F3E559BE-85E3-4C94-B034-4CE66EF96B83}">
      <dsp:nvSpPr>
        <dsp:cNvPr id="0" name=""/>
        <dsp:cNvSpPr/>
      </dsp:nvSpPr>
      <dsp:spPr>
        <a:xfrm>
          <a:off x="3471" y="2468539"/>
          <a:ext cx="4132682" cy="3420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0D8580-83A9-460E-B69F-C89FAC855E2C}">
      <dsp:nvSpPr>
        <dsp:cNvPr id="0" name=""/>
        <dsp:cNvSpPr/>
      </dsp:nvSpPr>
      <dsp:spPr>
        <a:xfrm>
          <a:off x="206622" y="2661532"/>
          <a:ext cx="4132682" cy="34206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b="1" u="sng" kern="1200" dirty="0">
              <a:solidFill>
                <a:srgbClr val="00B050"/>
              </a:solidFill>
              <a:effectLst/>
              <a:latin typeface="新細明體" panose="02020500000000000000" pitchFamily="18" charset="-120"/>
              <a:ea typeface="新細明體" panose="02020500000000000000" pitchFamily="18" charset="-120"/>
            </a:rPr>
            <a:t>非科目集 </a:t>
          </a:r>
          <a:endParaRPr lang="en-US" altLang="zh-TW" sz="2800" b="1" u="sng" kern="1200" dirty="0">
            <a:solidFill>
              <a:srgbClr val="00B050"/>
            </a:solidFill>
            <a:effectLst/>
            <a:latin typeface="新細明體" panose="02020500000000000000" pitchFamily="18" charset="-120"/>
            <a:ea typeface="新細明體" panose="02020500000000000000" pitchFamily="18" charset="-120"/>
          </a:endParaRP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組別內只有</a:t>
          </a:r>
          <a:r>
            <a:rPr lang="zh-TW" altLang="en-US" sz="1800" b="1" kern="1200" dirty="0">
              <a:solidFill>
                <a:srgbClr val="FF0000"/>
              </a:solidFill>
              <a:effectLst/>
              <a:latin typeface="新細明體" panose="02020500000000000000" pitchFamily="18" charset="-120"/>
              <a:ea typeface="新細明體" panose="02020500000000000000" pitchFamily="18" charset="-120"/>
            </a:rPr>
            <a:t>一科</a:t>
          </a:r>
          <a:r>
            <a:rPr lang="zh-TW" altLang="en-US" sz="1800" b="1" kern="1200" dirty="0">
              <a:effectLst/>
              <a:latin typeface="新細明體" panose="02020500000000000000" pitchFamily="18" charset="-120"/>
              <a:ea typeface="新細明體" panose="02020500000000000000" pitchFamily="18" charset="-120"/>
            </a:rPr>
            <a:t> </a:t>
          </a:r>
          <a:r>
            <a:rPr lang="en-US" altLang="zh-TW" sz="1800" b="1" kern="1200" dirty="0">
              <a:effectLst/>
              <a:latin typeface="新細明體" panose="02020500000000000000" pitchFamily="18" charset="-120"/>
              <a:ea typeface="新細明體" panose="02020500000000000000" pitchFamily="18" charset="-120"/>
            </a:rPr>
            <a:t>(e.g. </a:t>
          </a:r>
          <a:r>
            <a:rPr lang="zh-TW" altLang="en-US" sz="1800" b="1" kern="1200" dirty="0">
              <a:effectLst/>
              <a:latin typeface="新細明體" panose="02020500000000000000" pitchFamily="18" charset="-120"/>
              <a:ea typeface="新細明體" panose="02020500000000000000" pitchFamily="18" charset="-120"/>
            </a:rPr>
            <a:t>英國語文</a:t>
          </a:r>
          <a:r>
            <a:rPr lang="en-US" altLang="zh-TW" sz="1800" b="1" kern="1200" dirty="0">
              <a:effectLst/>
              <a:latin typeface="新細明體" panose="02020500000000000000" pitchFamily="18" charset="-120"/>
              <a:ea typeface="新細明體" panose="02020500000000000000" pitchFamily="18" charset="-120"/>
            </a:rPr>
            <a:t>)</a:t>
          </a:r>
        </a:p>
        <a:p>
          <a:pPr marL="0" lvl="0" indent="0" algn="l" defTabSz="1244600">
            <a:lnSpc>
              <a:spcPct val="90000"/>
            </a:lnSpc>
            <a:spcBef>
              <a:spcPct val="0"/>
            </a:spcBef>
            <a:spcAft>
              <a:spcPct val="35000"/>
            </a:spcAft>
            <a:buNone/>
          </a:pPr>
          <a:r>
            <a:rPr lang="en-US" altLang="zh-TW" sz="1800" b="1" kern="1200" dirty="0">
              <a:solidFill>
                <a:schemeClr val="tx1"/>
              </a:solidFill>
              <a:effectLst/>
              <a:latin typeface="新細明體" panose="02020500000000000000" pitchFamily="18" charset="-120"/>
              <a:ea typeface="新細明體" panose="02020500000000000000" pitchFamily="18" charset="-120"/>
            </a:rPr>
            <a:t>-</a:t>
          </a:r>
          <a:r>
            <a:rPr lang="zh-TW" altLang="en-US" sz="1800" b="1" kern="1200" dirty="0">
              <a:solidFill>
                <a:schemeClr val="tx1"/>
              </a:solidFill>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再細分為</a:t>
          </a:r>
          <a:r>
            <a:rPr lang="zh-TW" altLang="en-US" sz="1800" b="1" kern="1200" dirty="0">
              <a:solidFill>
                <a:srgbClr val="FF0000"/>
              </a:solidFill>
              <a:effectLst/>
              <a:latin typeface="新細明體" panose="02020500000000000000" pitchFamily="18" charset="-120"/>
              <a:ea typeface="新細明體" panose="02020500000000000000" pitchFamily="18" charset="-120"/>
            </a:rPr>
            <a:t>數個分組 </a:t>
          </a:r>
          <a:r>
            <a:rPr lang="en-US" altLang="zh-TW" sz="1800" b="1" kern="1200" dirty="0">
              <a:effectLst/>
              <a:latin typeface="新細明體" panose="02020500000000000000" pitchFamily="18" charset="-120"/>
              <a:ea typeface="新細明體" panose="02020500000000000000" pitchFamily="18" charset="-120"/>
            </a:rPr>
            <a:t>(e.g.</a:t>
          </a:r>
          <a:r>
            <a:rPr lang="zh-TW" altLang="en-US" sz="1800" b="1" kern="1200" dirty="0">
              <a:effectLst/>
              <a:latin typeface="新細明體" panose="02020500000000000000" pitchFamily="18" charset="-120"/>
              <a:ea typeface="新細明體" panose="02020500000000000000" pitchFamily="18" charset="-120"/>
            </a:rPr>
            <a:t> 英</a:t>
          </a:r>
          <a:r>
            <a:rPr lang="en-US" altLang="zh-TW" sz="1800" b="1" kern="1200" dirty="0">
              <a:effectLst/>
              <a:latin typeface="新細明體" panose="02020500000000000000" pitchFamily="18" charset="-120"/>
              <a:ea typeface="新細明體" panose="02020500000000000000" pitchFamily="18" charset="-120"/>
            </a:rPr>
            <a:t>I</a:t>
          </a:r>
          <a:r>
            <a:rPr lang="zh-TW" altLang="en-US" sz="1800" b="1" kern="1200" dirty="0">
              <a:effectLst/>
              <a:latin typeface="新細明體" panose="02020500000000000000" pitchFamily="18" charset="-120"/>
              <a:ea typeface="新細明體" panose="02020500000000000000" pitchFamily="18" charset="-120"/>
            </a:rPr>
            <a:t>、英</a:t>
          </a:r>
          <a:r>
            <a:rPr lang="en-US" altLang="zh-TW" sz="1800" b="1" kern="1200" dirty="0">
              <a:effectLst/>
              <a:latin typeface="新細明體" panose="02020500000000000000" pitchFamily="18" charset="-120"/>
              <a:ea typeface="新細明體" panose="02020500000000000000" pitchFamily="18" charset="-120"/>
            </a:rPr>
            <a:t>II</a:t>
          </a:r>
          <a:r>
            <a:rPr lang="zh-TW" altLang="en-US" sz="1800" b="1" kern="1200" dirty="0">
              <a:effectLst/>
              <a:latin typeface="新細明體" panose="02020500000000000000" pitchFamily="18" charset="-120"/>
              <a:ea typeface="新細明體" panose="02020500000000000000" pitchFamily="18" charset="-120"/>
            </a:rPr>
            <a:t> 、英</a:t>
          </a:r>
          <a:r>
            <a:rPr lang="en-US" altLang="zh-TW" sz="1800" b="1" kern="1200" dirty="0">
              <a:effectLst/>
              <a:latin typeface="新細明體" panose="02020500000000000000" pitchFamily="18" charset="-120"/>
              <a:ea typeface="新細明體" panose="02020500000000000000" pitchFamily="18" charset="-120"/>
            </a:rPr>
            <a:t>III……)</a:t>
          </a: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各組別內可加入</a:t>
          </a:r>
          <a:r>
            <a:rPr lang="zh-TW" altLang="en-US" sz="1800" b="1" kern="1200" dirty="0">
              <a:solidFill>
                <a:srgbClr val="FF0000"/>
              </a:solidFill>
              <a:effectLst/>
              <a:latin typeface="新細明體" panose="02020500000000000000" pitchFamily="18" charset="-120"/>
              <a:ea typeface="新細明體" panose="02020500000000000000" pitchFamily="18" charset="-120"/>
            </a:rPr>
            <a:t>不同級別的班別 </a:t>
          </a:r>
          <a:r>
            <a:rPr lang="en-US" altLang="zh-TW" sz="1800" b="1" kern="1200" dirty="0">
              <a:effectLst/>
              <a:latin typeface="新細明體" panose="02020500000000000000" pitchFamily="18" charset="-120"/>
              <a:ea typeface="新細明體" panose="02020500000000000000" pitchFamily="18" charset="-120"/>
            </a:rPr>
            <a:t>(e.g.</a:t>
          </a:r>
          <a:r>
            <a:rPr lang="zh-TW" altLang="en-US" sz="1800" b="1" kern="1200" dirty="0">
              <a:effectLst/>
              <a:latin typeface="新細明體" panose="02020500000000000000" pitchFamily="18" charset="-120"/>
              <a:ea typeface="新細明體" panose="02020500000000000000" pitchFamily="18" charset="-120"/>
            </a:rPr>
            <a:t> </a:t>
          </a:r>
          <a:r>
            <a:rPr lang="en-US" altLang="zh-TW" sz="1800" b="1" kern="1200" dirty="0">
              <a:effectLst/>
              <a:latin typeface="新細明體" panose="02020500000000000000" pitchFamily="18" charset="-120"/>
              <a:ea typeface="新細明體" panose="02020500000000000000" pitchFamily="18" charset="-120"/>
            </a:rPr>
            <a:t>1A</a:t>
          </a:r>
          <a:r>
            <a:rPr lang="zh-TW" altLang="en-US" sz="1800" b="1" kern="1200" dirty="0">
              <a:effectLst/>
              <a:latin typeface="新細明體" panose="02020500000000000000" pitchFamily="18" charset="-120"/>
              <a:ea typeface="新細明體" panose="02020500000000000000" pitchFamily="18" charset="-120"/>
            </a:rPr>
            <a:t>、</a:t>
          </a:r>
          <a:r>
            <a:rPr lang="en-US" altLang="zh-TW" sz="1800" b="1" kern="1200" dirty="0">
              <a:effectLst/>
              <a:latin typeface="新細明體" panose="02020500000000000000" pitchFamily="18" charset="-120"/>
              <a:ea typeface="新細明體" panose="02020500000000000000" pitchFamily="18" charset="-120"/>
            </a:rPr>
            <a:t>1B</a:t>
          </a:r>
          <a:r>
            <a:rPr lang="zh-TW" altLang="en-US" sz="1800" b="1" kern="1200" dirty="0">
              <a:effectLst/>
              <a:latin typeface="新細明體" panose="02020500000000000000" pitchFamily="18" charset="-120"/>
              <a:ea typeface="新細明體" panose="02020500000000000000" pitchFamily="18" charset="-120"/>
            </a:rPr>
            <a:t>、</a:t>
          </a:r>
          <a:r>
            <a:rPr lang="en-US" altLang="zh-TW" sz="1800" b="1" kern="1200" dirty="0">
              <a:effectLst/>
              <a:latin typeface="新細明體" panose="02020500000000000000" pitchFamily="18" charset="-120"/>
              <a:ea typeface="新細明體" panose="02020500000000000000" pitchFamily="18" charset="-120"/>
            </a:rPr>
            <a:t>1C</a:t>
          </a:r>
          <a:r>
            <a:rPr lang="zh-TW" altLang="en-US" sz="1800" b="1" kern="1200" dirty="0">
              <a:effectLst/>
              <a:latin typeface="新細明體" panose="02020500000000000000" pitchFamily="18" charset="-120"/>
              <a:ea typeface="新細明體" panose="02020500000000000000" pitchFamily="18" charset="-120"/>
            </a:rPr>
            <a:t> 、</a:t>
          </a:r>
          <a:r>
            <a:rPr lang="en-US" altLang="zh-TW" sz="1800" b="1" kern="1200" dirty="0">
              <a:effectLst/>
              <a:latin typeface="新細明體" panose="02020500000000000000" pitchFamily="18" charset="-120"/>
              <a:ea typeface="新細明體" panose="02020500000000000000" pitchFamily="18" charset="-120"/>
            </a:rPr>
            <a:t>2A……)</a:t>
          </a: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各分組內可有來自</a:t>
          </a:r>
          <a:r>
            <a:rPr lang="zh-TW" altLang="en-US" sz="1800" b="1" kern="1200" dirty="0">
              <a:solidFill>
                <a:srgbClr val="FF0000"/>
              </a:solidFill>
              <a:effectLst/>
              <a:latin typeface="新細明體" panose="02020500000000000000" pitchFamily="18" charset="-120"/>
              <a:ea typeface="新細明體" panose="02020500000000000000" pitchFamily="18" charset="-120"/>
            </a:rPr>
            <a:t>不同級別</a:t>
          </a:r>
          <a:r>
            <a:rPr lang="en-US" altLang="zh-TW" sz="1800" b="1" kern="1200" dirty="0">
              <a:solidFill>
                <a:srgbClr val="FF0000"/>
              </a:solidFill>
              <a:effectLst/>
              <a:latin typeface="新細明體" panose="02020500000000000000" pitchFamily="18" charset="-120"/>
              <a:ea typeface="新細明體" panose="02020500000000000000" pitchFamily="18" charset="-120"/>
            </a:rPr>
            <a:t>/</a:t>
          </a:r>
          <a:r>
            <a:rPr lang="zh-TW" altLang="en-US" sz="1800" b="1" kern="1200" dirty="0">
              <a:solidFill>
                <a:srgbClr val="FF0000"/>
              </a:solidFill>
              <a:effectLst/>
              <a:latin typeface="新細明體" panose="02020500000000000000" pitchFamily="18" charset="-120"/>
              <a:ea typeface="新細明體" panose="02020500000000000000" pitchFamily="18" charset="-120"/>
            </a:rPr>
            <a:t>班別的學生</a:t>
          </a:r>
          <a:endParaRPr lang="en-US" altLang="zh-TW" sz="1800" b="1" kern="1200" dirty="0">
            <a:solidFill>
              <a:schemeClr val="tx1"/>
            </a:solidFill>
            <a:effectLst/>
            <a:latin typeface="新細明體" panose="02020500000000000000" pitchFamily="18" charset="-120"/>
            <a:ea typeface="新細明體" panose="02020500000000000000" pitchFamily="18" charset="-120"/>
          </a:endParaRP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需在</a:t>
          </a:r>
          <a:r>
            <a:rPr lang="zh-TW" altLang="en-US" sz="1800" b="1" kern="1200" dirty="0">
              <a:solidFill>
                <a:srgbClr val="FF0000"/>
              </a:solidFill>
              <a:effectLst/>
              <a:latin typeface="新細明體" panose="02020500000000000000" pitchFamily="18" charset="-120"/>
              <a:ea typeface="新細明體" panose="02020500000000000000" pitchFamily="18" charset="-120"/>
            </a:rPr>
            <a:t>學生資料模組</a:t>
          </a:r>
          <a:r>
            <a:rPr lang="zh-TW" altLang="en-US" sz="1800" b="1" kern="1200" dirty="0">
              <a:effectLst/>
              <a:latin typeface="新細明體" panose="02020500000000000000" pitchFamily="18" charset="-120"/>
              <a:ea typeface="新細明體" panose="02020500000000000000" pitchFamily="18" charset="-120"/>
            </a:rPr>
            <a:t>將相聯班別的學生編入其中一個分組</a:t>
          </a:r>
          <a:endParaRPr lang="en-US" altLang="zh-TW" sz="1800" b="1" u="sng" kern="1200" dirty="0">
            <a:effectLst/>
            <a:latin typeface="新細明體" panose="02020500000000000000" pitchFamily="18" charset="-120"/>
            <a:ea typeface="新細明體" panose="02020500000000000000" pitchFamily="18" charset="-120"/>
          </a:endParaRPr>
        </a:p>
      </dsp:txBody>
      <dsp:txXfrm>
        <a:off x="306810" y="2761720"/>
        <a:ext cx="3932306" cy="3220303"/>
      </dsp:txXfrm>
    </dsp:sp>
    <dsp:sp modelId="{AAEC32DD-5BA7-4AAC-8854-547AAF00E5A2}">
      <dsp:nvSpPr>
        <dsp:cNvPr id="0" name=""/>
        <dsp:cNvSpPr/>
      </dsp:nvSpPr>
      <dsp:spPr>
        <a:xfrm>
          <a:off x="4542454" y="2468539"/>
          <a:ext cx="4394923" cy="3420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00685A-947A-4720-A58A-B138438864A8}">
      <dsp:nvSpPr>
        <dsp:cNvPr id="0" name=""/>
        <dsp:cNvSpPr/>
      </dsp:nvSpPr>
      <dsp:spPr>
        <a:xfrm>
          <a:off x="4745605" y="2661532"/>
          <a:ext cx="4394923" cy="34206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zh-TW" altLang="en-US" sz="2800" b="1" u="sng" kern="1200" dirty="0">
              <a:solidFill>
                <a:srgbClr val="CC0066"/>
              </a:solidFill>
              <a:effectLst/>
              <a:latin typeface="新細明體" panose="02020500000000000000" pitchFamily="18" charset="-120"/>
              <a:ea typeface="新細明體" panose="02020500000000000000" pitchFamily="18" charset="-120"/>
            </a:rPr>
            <a:t>科目集</a:t>
          </a:r>
          <a:r>
            <a:rPr lang="zh-TW" altLang="en-US" sz="2800" b="1" u="sng" kern="1200" dirty="0">
              <a:solidFill>
                <a:schemeClr val="tx1"/>
              </a:solidFill>
              <a:effectLst/>
              <a:latin typeface="新細明體" panose="02020500000000000000" pitchFamily="18" charset="-120"/>
              <a:ea typeface="新細明體" panose="02020500000000000000" pitchFamily="18" charset="-120"/>
            </a:rPr>
            <a:t> </a:t>
          </a:r>
          <a:r>
            <a:rPr lang="en-US" altLang="zh-TW" sz="1800" b="1" u="sng" kern="1200" dirty="0">
              <a:solidFill>
                <a:schemeClr val="tx1"/>
              </a:solidFill>
              <a:effectLst/>
              <a:latin typeface="新細明體" panose="02020500000000000000" pitchFamily="18" charset="-120"/>
              <a:ea typeface="新細明體" panose="02020500000000000000" pitchFamily="18" charset="-120"/>
            </a:rPr>
            <a:t>(</a:t>
          </a:r>
          <a:r>
            <a:rPr lang="zh-TW" altLang="en-US" sz="1800" b="1" u="sng" kern="1200" dirty="0">
              <a:effectLst/>
              <a:latin typeface="新細明體" panose="02020500000000000000" pitchFamily="18" charset="-120"/>
              <a:ea typeface="新細明體" panose="02020500000000000000" pitchFamily="18" charset="-120"/>
            </a:rPr>
            <a:t>適用於設定</a:t>
          </a:r>
          <a:r>
            <a:rPr lang="zh-TW" altLang="en-US" sz="1800" b="1" u="sng" kern="1200" dirty="0">
              <a:solidFill>
                <a:srgbClr val="FF0000"/>
              </a:solidFill>
              <a:effectLst/>
              <a:latin typeface="新細明體" panose="02020500000000000000" pitchFamily="18" charset="-120"/>
              <a:ea typeface="新細明體" panose="02020500000000000000" pitchFamily="18" charset="-120"/>
            </a:rPr>
            <a:t>新高中選修科</a:t>
          </a:r>
          <a:r>
            <a:rPr lang="en-US" altLang="zh-TW" sz="1800" b="1" u="sng" kern="1200" dirty="0">
              <a:solidFill>
                <a:srgbClr val="FF0000"/>
              </a:solidFill>
              <a:effectLst/>
              <a:latin typeface="新細明體" panose="02020500000000000000" pitchFamily="18" charset="-120"/>
              <a:ea typeface="新細明體" panose="02020500000000000000" pitchFamily="18" charset="-120"/>
            </a:rPr>
            <a:t>)</a:t>
          </a:r>
          <a:endParaRPr lang="en-US" altLang="zh-TW" sz="1800" b="1" u="sng" kern="1200" dirty="0">
            <a:solidFill>
              <a:srgbClr val="CC0066"/>
            </a:solidFill>
            <a:effectLst/>
            <a:latin typeface="新細明體" panose="02020500000000000000" pitchFamily="18" charset="-120"/>
            <a:ea typeface="新細明體" panose="02020500000000000000" pitchFamily="18" charset="-120"/>
          </a:endParaRP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 </a:t>
          </a:r>
          <a:r>
            <a:rPr lang="zh-TW" altLang="en-US" sz="1800" b="1" kern="1200" dirty="0">
              <a:effectLst/>
              <a:latin typeface="新細明體" panose="02020500000000000000" pitchFamily="18" charset="-120"/>
              <a:ea typeface="新細明體" panose="02020500000000000000" pitchFamily="18" charset="-120"/>
            </a:rPr>
            <a:t>每個</a:t>
          </a:r>
          <a:r>
            <a:rPr lang="zh-HK" altLang="zh-TW" sz="1800" b="1" kern="1200" dirty="0">
              <a:effectLst/>
              <a:latin typeface="新細明體" panose="02020500000000000000" pitchFamily="18" charset="-120"/>
              <a:ea typeface="新細明體" panose="02020500000000000000" pitchFamily="18" charset="-120"/>
            </a:rPr>
            <a:t>科目集</a:t>
          </a:r>
          <a:r>
            <a:rPr lang="zh-TW" altLang="en-US" sz="1800" b="1" kern="1200" dirty="0">
              <a:effectLst/>
              <a:latin typeface="新細明體" panose="02020500000000000000" pitchFamily="18" charset="-120"/>
              <a:ea typeface="新細明體" panose="02020500000000000000" pitchFamily="18" charset="-120"/>
            </a:rPr>
            <a:t>通常有最少</a:t>
          </a:r>
          <a:r>
            <a:rPr lang="zh-TW" altLang="en-US" sz="1800" b="1" kern="1200" dirty="0">
              <a:solidFill>
                <a:srgbClr val="FF0000"/>
              </a:solidFill>
              <a:effectLst/>
              <a:latin typeface="新細明體" panose="02020500000000000000" pitchFamily="18" charset="-120"/>
              <a:ea typeface="新細明體" panose="02020500000000000000" pitchFamily="18" charset="-120"/>
            </a:rPr>
            <a:t>兩科的科目選擇 </a:t>
          </a:r>
          <a:r>
            <a:rPr lang="en-US" altLang="zh-TW" sz="1800" b="1" kern="1200" dirty="0">
              <a:solidFill>
                <a:schemeClr val="tx1"/>
              </a:solidFill>
              <a:effectLst/>
              <a:latin typeface="新細明體" panose="02020500000000000000" pitchFamily="18" charset="-120"/>
              <a:ea typeface="新細明體" panose="02020500000000000000" pitchFamily="18" charset="-120"/>
            </a:rPr>
            <a:t>(</a:t>
          </a:r>
          <a:r>
            <a:rPr lang="en-US" altLang="zh-TW" sz="1800" b="1" kern="1200" dirty="0">
              <a:effectLst/>
              <a:latin typeface="新細明體" panose="02020500000000000000" pitchFamily="18" charset="-120"/>
              <a:ea typeface="新細明體" panose="02020500000000000000" pitchFamily="18" charset="-120"/>
            </a:rPr>
            <a:t>e.g. </a:t>
          </a:r>
          <a:r>
            <a:rPr lang="zh-TW" altLang="en-US" sz="1800" b="1" kern="1200" dirty="0">
              <a:effectLst/>
              <a:latin typeface="新細明體" panose="02020500000000000000" pitchFamily="18" charset="-120"/>
              <a:ea typeface="新細明體" panose="02020500000000000000" pitchFamily="18" charset="-120"/>
            </a:rPr>
            <a:t>中國歷史、中國文學、經濟</a:t>
          </a:r>
          <a:r>
            <a:rPr lang="en-US" altLang="zh-TW" sz="1800" b="1" kern="1200" dirty="0">
              <a:effectLst/>
              <a:latin typeface="新細明體" panose="02020500000000000000" pitchFamily="18" charset="-120"/>
              <a:ea typeface="新細明體" panose="02020500000000000000" pitchFamily="18" charset="-120"/>
            </a:rPr>
            <a:t>……)</a:t>
          </a:r>
          <a:endParaRPr lang="en-US" altLang="zh-TW" sz="1800" b="1" kern="1200" dirty="0">
            <a:solidFill>
              <a:schemeClr val="tx1"/>
            </a:solidFill>
            <a:effectLst/>
            <a:latin typeface="新細明體" panose="02020500000000000000" pitchFamily="18" charset="-120"/>
            <a:ea typeface="新細明體" panose="02020500000000000000" pitchFamily="18" charset="-120"/>
          </a:endParaRP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各組別內可加入</a:t>
          </a:r>
          <a:r>
            <a:rPr lang="zh-TW" altLang="en-US" sz="1800" b="1" kern="1200" dirty="0">
              <a:solidFill>
                <a:srgbClr val="FF0000"/>
              </a:solidFill>
              <a:effectLst/>
              <a:latin typeface="新細明體" panose="02020500000000000000" pitchFamily="18" charset="-120"/>
              <a:ea typeface="新細明體" panose="02020500000000000000" pitchFamily="18" charset="-120"/>
            </a:rPr>
            <a:t>不同級別的</a:t>
          </a:r>
          <a:r>
            <a:rPr lang="zh-TW" altLang="en-US" sz="1800" b="1" u="none" kern="1200" dirty="0">
              <a:solidFill>
                <a:srgbClr val="FF0000"/>
              </a:solidFill>
              <a:effectLst/>
              <a:latin typeface="新細明體" panose="02020500000000000000" pitchFamily="18" charset="-120"/>
              <a:ea typeface="新細明體" panose="02020500000000000000" pitchFamily="18" charset="-120"/>
            </a:rPr>
            <a:t>高中</a:t>
          </a:r>
          <a:r>
            <a:rPr lang="zh-TW" altLang="en-US" sz="1800" b="1" kern="1200" dirty="0">
              <a:solidFill>
                <a:srgbClr val="FF0000"/>
              </a:solidFill>
              <a:effectLst/>
              <a:latin typeface="新細明體" panose="02020500000000000000" pitchFamily="18" charset="-120"/>
              <a:ea typeface="新細明體" panose="02020500000000000000" pitchFamily="18" charset="-120"/>
            </a:rPr>
            <a:t>班別</a:t>
          </a:r>
          <a:r>
            <a:rPr lang="en-US" altLang="zh-TW" sz="1800" b="1" kern="1200" dirty="0">
              <a:effectLst/>
              <a:latin typeface="新細明體" panose="02020500000000000000" pitchFamily="18" charset="-120"/>
              <a:ea typeface="新細明體" panose="02020500000000000000" pitchFamily="18" charset="-120"/>
            </a:rPr>
            <a:t>(e.g.</a:t>
          </a:r>
          <a:r>
            <a:rPr lang="zh-TW" altLang="en-US" sz="1800" b="1" kern="1200" dirty="0">
              <a:effectLst/>
              <a:latin typeface="新細明體" panose="02020500000000000000" pitchFamily="18" charset="-120"/>
              <a:ea typeface="新細明體" panose="02020500000000000000" pitchFamily="18" charset="-120"/>
            </a:rPr>
            <a:t> </a:t>
          </a:r>
          <a:r>
            <a:rPr lang="en-US" altLang="zh-TW" sz="1800" b="1" kern="1200" dirty="0">
              <a:effectLst/>
              <a:latin typeface="新細明體" panose="02020500000000000000" pitchFamily="18" charset="-120"/>
              <a:ea typeface="新細明體" panose="02020500000000000000" pitchFamily="18" charset="-120"/>
            </a:rPr>
            <a:t>4A</a:t>
          </a:r>
          <a:r>
            <a:rPr lang="zh-TW" altLang="en-US" sz="1800" b="1" kern="1200" dirty="0">
              <a:effectLst/>
              <a:latin typeface="新細明體" panose="02020500000000000000" pitchFamily="18" charset="-120"/>
              <a:ea typeface="新細明體" panose="02020500000000000000" pitchFamily="18" charset="-120"/>
            </a:rPr>
            <a:t>、</a:t>
          </a:r>
          <a:r>
            <a:rPr lang="en-US" altLang="zh-TW" sz="1800" b="1" kern="1200" dirty="0">
              <a:effectLst/>
              <a:latin typeface="新細明體" panose="02020500000000000000" pitchFamily="18" charset="-120"/>
              <a:ea typeface="新細明體" panose="02020500000000000000" pitchFamily="18" charset="-120"/>
            </a:rPr>
            <a:t>4B</a:t>
          </a:r>
          <a:r>
            <a:rPr lang="zh-TW" altLang="en-US" sz="1800" b="1" kern="1200" dirty="0">
              <a:effectLst/>
              <a:latin typeface="新細明體" panose="02020500000000000000" pitchFamily="18" charset="-120"/>
              <a:ea typeface="新細明體" panose="02020500000000000000" pitchFamily="18" charset="-120"/>
            </a:rPr>
            <a:t>、</a:t>
          </a:r>
          <a:r>
            <a:rPr lang="en-US" altLang="zh-TW" sz="1800" b="1" kern="1200" dirty="0">
              <a:effectLst/>
              <a:latin typeface="新細明體" panose="02020500000000000000" pitchFamily="18" charset="-120"/>
              <a:ea typeface="新細明體" panose="02020500000000000000" pitchFamily="18" charset="-120"/>
            </a:rPr>
            <a:t>4C</a:t>
          </a:r>
          <a:r>
            <a:rPr lang="zh-TW" altLang="en-US" sz="1800" b="1" kern="1200" dirty="0">
              <a:effectLst/>
              <a:latin typeface="新細明體" panose="02020500000000000000" pitchFamily="18" charset="-120"/>
              <a:ea typeface="新細明體" panose="02020500000000000000" pitchFamily="18" charset="-120"/>
            </a:rPr>
            <a:t> 、</a:t>
          </a:r>
          <a:r>
            <a:rPr lang="en-US" altLang="zh-TW" sz="1800" b="1" kern="1200" dirty="0">
              <a:effectLst/>
              <a:latin typeface="新細明體" panose="02020500000000000000" pitchFamily="18" charset="-120"/>
              <a:ea typeface="新細明體" panose="02020500000000000000" pitchFamily="18" charset="-120"/>
            </a:rPr>
            <a:t>5A……)</a:t>
          </a: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各分組內可有來自</a:t>
          </a:r>
          <a:r>
            <a:rPr lang="zh-TW" altLang="en-US" sz="1800" b="1" kern="1200" dirty="0">
              <a:solidFill>
                <a:srgbClr val="FF0000"/>
              </a:solidFill>
              <a:effectLst/>
              <a:latin typeface="新細明體" panose="02020500000000000000" pitchFamily="18" charset="-120"/>
              <a:ea typeface="新細明體" panose="02020500000000000000" pitchFamily="18" charset="-120"/>
            </a:rPr>
            <a:t>不同級別</a:t>
          </a:r>
          <a:r>
            <a:rPr lang="en-US" altLang="zh-TW" sz="1800" b="1" kern="1200" dirty="0">
              <a:solidFill>
                <a:srgbClr val="FF0000"/>
              </a:solidFill>
              <a:effectLst/>
              <a:latin typeface="新細明體" panose="02020500000000000000" pitchFamily="18" charset="-120"/>
              <a:ea typeface="新細明體" panose="02020500000000000000" pitchFamily="18" charset="-120"/>
            </a:rPr>
            <a:t>/</a:t>
          </a:r>
          <a:r>
            <a:rPr lang="zh-TW" altLang="en-US" sz="1800" b="1" kern="1200" dirty="0">
              <a:solidFill>
                <a:srgbClr val="FF0000"/>
              </a:solidFill>
              <a:effectLst/>
              <a:latin typeface="新細明體" panose="02020500000000000000" pitchFamily="18" charset="-120"/>
              <a:ea typeface="新細明體" panose="02020500000000000000" pitchFamily="18" charset="-120"/>
            </a:rPr>
            <a:t>班別的學生</a:t>
          </a:r>
          <a:endParaRPr lang="en-US" altLang="zh-TW" sz="1800" b="1" kern="1200" dirty="0">
            <a:effectLst/>
            <a:latin typeface="新細明體" panose="02020500000000000000" pitchFamily="18" charset="-120"/>
            <a:ea typeface="新細明體" panose="02020500000000000000" pitchFamily="18" charset="-120"/>
          </a:endParaRPr>
        </a:p>
        <a:p>
          <a:pPr marL="0" lvl="0" indent="0" algn="l" defTabSz="1244600">
            <a:lnSpc>
              <a:spcPct val="90000"/>
            </a:lnSpc>
            <a:spcBef>
              <a:spcPct val="0"/>
            </a:spcBef>
            <a:spcAft>
              <a:spcPct val="35000"/>
            </a:spcAft>
            <a:buNone/>
          </a:pPr>
          <a:r>
            <a:rPr lang="en-US" altLang="zh-TW" sz="1800" b="1" kern="1200" dirty="0">
              <a:effectLst/>
              <a:latin typeface="新細明體" panose="02020500000000000000" pitchFamily="18" charset="-120"/>
              <a:ea typeface="新細明體" panose="02020500000000000000" pitchFamily="18" charset="-120"/>
            </a:rPr>
            <a:t>-</a:t>
          </a:r>
          <a:r>
            <a:rPr lang="zh-TW" altLang="en-US" sz="1800" b="1" kern="1200" dirty="0">
              <a:effectLst/>
              <a:latin typeface="新細明體" panose="02020500000000000000" pitchFamily="18" charset="-120"/>
              <a:ea typeface="新細明體" panose="02020500000000000000" pitchFamily="18" charset="-120"/>
            </a:rPr>
            <a:t> 需在</a:t>
          </a:r>
          <a:r>
            <a:rPr lang="zh-TW" altLang="en-US" sz="1800" b="1" kern="1200" dirty="0">
              <a:solidFill>
                <a:srgbClr val="FF0000"/>
              </a:solidFill>
              <a:effectLst/>
              <a:latin typeface="新細明體" panose="02020500000000000000" pitchFamily="18" charset="-120"/>
              <a:ea typeface="新細明體" panose="02020500000000000000" pitchFamily="18" charset="-120"/>
            </a:rPr>
            <a:t>學生資料</a:t>
          </a:r>
          <a:r>
            <a:rPr lang="zh-TW" altLang="en-US" sz="1800" b="1" kern="1200">
              <a:solidFill>
                <a:srgbClr val="FF0000"/>
              </a:solidFill>
              <a:effectLst/>
              <a:latin typeface="新細明體" panose="02020500000000000000" pitchFamily="18" charset="-120"/>
              <a:ea typeface="新細明體" panose="02020500000000000000" pitchFamily="18" charset="-120"/>
            </a:rPr>
            <a:t>模組</a:t>
          </a:r>
          <a:r>
            <a:rPr lang="zh-TW" altLang="en-US" sz="1800" b="1" kern="1200">
              <a:effectLst/>
              <a:latin typeface="新細明體" panose="02020500000000000000" pitchFamily="18" charset="-120"/>
              <a:ea typeface="新細明體" panose="02020500000000000000" pitchFamily="18" charset="-120"/>
            </a:rPr>
            <a:t>將相聯班別的學生</a:t>
          </a:r>
          <a:r>
            <a:rPr lang="zh-TW" altLang="en-US" sz="1800" b="1" kern="1200" dirty="0">
              <a:effectLst/>
              <a:latin typeface="新細明體" panose="02020500000000000000" pitchFamily="18" charset="-120"/>
              <a:ea typeface="新細明體" panose="02020500000000000000" pitchFamily="18" charset="-120"/>
            </a:rPr>
            <a:t>編入各選修科目</a:t>
          </a:r>
          <a:endParaRPr lang="en-US" altLang="zh-TW" sz="2800" b="1" u="none" kern="1200" dirty="0">
            <a:solidFill>
              <a:srgbClr val="CC0066"/>
            </a:solidFill>
            <a:effectLst/>
            <a:latin typeface="新細明體" panose="02020500000000000000" pitchFamily="18" charset="-120"/>
            <a:ea typeface="新細明體" panose="02020500000000000000" pitchFamily="18" charset="-120"/>
          </a:endParaRPr>
        </a:p>
      </dsp:txBody>
      <dsp:txXfrm>
        <a:off x="4845793" y="2761720"/>
        <a:ext cx="4194547" cy="32203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6FBF2-A16E-4803-BB2A-2A05FF7C2F8C}">
      <dsp:nvSpPr>
        <dsp:cNvPr id="0" name=""/>
        <dsp:cNvSpPr/>
      </dsp:nvSpPr>
      <dsp:spPr>
        <a:xfrm>
          <a:off x="-6025072" y="-921917"/>
          <a:ext cx="7172427" cy="7172427"/>
        </a:xfrm>
        <a:prstGeom prst="blockArc">
          <a:avLst>
            <a:gd name="adj1" fmla="val 18900000"/>
            <a:gd name="adj2" fmla="val 2700000"/>
            <a:gd name="adj3" fmla="val 30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C2CE31-1B24-4412-96D2-06ED70B5B50B}">
      <dsp:nvSpPr>
        <dsp:cNvPr id="0" name=""/>
        <dsp:cNvSpPr/>
      </dsp:nvSpPr>
      <dsp:spPr>
        <a:xfrm>
          <a:off x="600506" y="285498"/>
          <a:ext cx="7533246" cy="1154659"/>
        </a:xfrm>
        <a:prstGeom prst="rect">
          <a:avLst/>
        </a:prstGeom>
        <a:solidFill>
          <a:schemeClr val="lt1">
            <a:hueOff val="0"/>
            <a:satOff val="0"/>
            <a:lumOff val="0"/>
            <a:alphaOff val="0"/>
          </a:schemeClr>
        </a:solidFill>
        <a:ln w="38100" cap="flat" cmpd="sng" algn="ctr">
          <a:solidFill>
            <a:srgbClr val="0099FF"/>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50677"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0" kern="1200" dirty="0">
              <a:effectLst/>
              <a:latin typeface="微軟正黑體" panose="020B0604030504040204" pitchFamily="34" charset="-120"/>
              <a:ea typeface="微軟正黑體" panose="020B0604030504040204" pitchFamily="34" charset="-120"/>
            </a:rPr>
            <a:t>設定 </a:t>
          </a:r>
          <a:r>
            <a:rPr lang="en-US" altLang="zh-TW" sz="2800" b="0" kern="1200" dirty="0">
              <a:effectLst/>
              <a:latin typeface="微軟正黑體" panose="020B0604030504040204" pitchFamily="34" charset="-120"/>
              <a:ea typeface="微軟正黑體" panose="020B0604030504040204" pitchFamily="34" charset="-120"/>
            </a:rPr>
            <a:t>[</a:t>
          </a:r>
          <a:r>
            <a:rPr lang="zh-TW" altLang="en-US" sz="2800" b="0" kern="1200" dirty="0">
              <a:effectLst/>
              <a:latin typeface="微軟正黑體" panose="020B0604030504040204" pitchFamily="34" charset="-120"/>
              <a:ea typeface="微軟正黑體" panose="020B0604030504040204" pitchFamily="34" charset="-120"/>
            </a:rPr>
            <a:t>學生資料預設值</a:t>
          </a:r>
          <a:r>
            <a:rPr lang="en-US" altLang="zh-TW" sz="2800" b="0" kern="1200" dirty="0">
              <a:effectLst/>
              <a:latin typeface="微軟正黑體" panose="020B0604030504040204" pitchFamily="34" charset="-120"/>
              <a:ea typeface="微軟正黑體" panose="020B0604030504040204" pitchFamily="34" charset="-120"/>
            </a:rPr>
            <a:t>]</a:t>
          </a:r>
          <a:r>
            <a:rPr lang="zh-TW" altLang="en-US" sz="2800" b="0" kern="1200" dirty="0">
              <a:effectLst/>
              <a:latin typeface="微軟正黑體" panose="020B0604030504040204" pitchFamily="34" charset="-120"/>
              <a:ea typeface="微軟正黑體" panose="020B0604030504040204" pitchFamily="34" charset="-120"/>
            </a:rPr>
            <a:t>，以方便輸入學生資料</a:t>
          </a:r>
        </a:p>
      </dsp:txBody>
      <dsp:txXfrm>
        <a:off x="600506" y="285498"/>
        <a:ext cx="7533246" cy="1154659"/>
      </dsp:txXfrm>
    </dsp:sp>
    <dsp:sp modelId="{5FACF823-253A-49F7-8082-212E764B8952}">
      <dsp:nvSpPr>
        <dsp:cNvPr id="0" name=""/>
        <dsp:cNvSpPr/>
      </dsp:nvSpPr>
      <dsp:spPr>
        <a:xfrm>
          <a:off x="88161" y="343467"/>
          <a:ext cx="1024688" cy="102468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D7D18D-DE07-49F9-BEDE-6AA88B7F8905}">
      <dsp:nvSpPr>
        <dsp:cNvPr id="0" name=""/>
        <dsp:cNvSpPr/>
      </dsp:nvSpPr>
      <dsp:spPr>
        <a:xfrm>
          <a:off x="1070487" y="1722496"/>
          <a:ext cx="7063264" cy="1085817"/>
        </a:xfrm>
        <a:prstGeom prst="rect">
          <a:avLst/>
        </a:prstGeom>
        <a:solidFill>
          <a:schemeClr val="lt1">
            <a:hueOff val="0"/>
            <a:satOff val="0"/>
            <a:lumOff val="0"/>
            <a:alphaOff val="0"/>
          </a:schemeClr>
        </a:solidFill>
        <a:ln w="38100" cap="flat" cmpd="sng" algn="ctr">
          <a:solidFill>
            <a:srgbClr val="9900CC"/>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50677"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0" kern="1200" dirty="0">
              <a:effectLst/>
              <a:latin typeface="微軟正黑體" panose="020B0604030504040204" pitchFamily="34" charset="-120"/>
              <a:ea typeface="微軟正黑體" panose="020B0604030504040204" pitchFamily="34" charset="-120"/>
            </a:rPr>
            <a:t>若為教育局分派的學生，可於「學位分配」模組匯入資料檔案後註冊</a:t>
          </a:r>
        </a:p>
      </dsp:txBody>
      <dsp:txXfrm>
        <a:off x="1070487" y="1722496"/>
        <a:ext cx="7063264" cy="1085817"/>
      </dsp:txXfrm>
    </dsp:sp>
    <dsp:sp modelId="{B7540DDD-4DDB-41B4-8F7A-B910E7DE1264}">
      <dsp:nvSpPr>
        <dsp:cNvPr id="0" name=""/>
        <dsp:cNvSpPr/>
      </dsp:nvSpPr>
      <dsp:spPr>
        <a:xfrm>
          <a:off x="558143" y="1728187"/>
          <a:ext cx="1024688" cy="102468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3B384B-9350-42D8-8929-D78B4E7C8F5D}">
      <dsp:nvSpPr>
        <dsp:cNvPr id="0" name=""/>
        <dsp:cNvSpPr/>
      </dsp:nvSpPr>
      <dsp:spPr>
        <a:xfrm>
          <a:off x="1070487" y="3096345"/>
          <a:ext cx="7063264" cy="509753"/>
        </a:xfrm>
        <a:prstGeom prst="rect">
          <a:avLst/>
        </a:prstGeom>
        <a:solidFill>
          <a:schemeClr val="lt1">
            <a:hueOff val="0"/>
            <a:satOff val="0"/>
            <a:lumOff val="0"/>
            <a:alphaOff val="0"/>
          </a:schemeClr>
        </a:solidFill>
        <a:ln w="38100" cap="flat" cmpd="sng" algn="ctr">
          <a:solidFill>
            <a:srgbClr val="C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50677" tIns="71120" rIns="71120" bIns="711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800" b="0" kern="1200" dirty="0">
              <a:effectLst/>
              <a:latin typeface="微軟正黑體" panose="020B0604030504040204" pitchFamily="34" charset="-120"/>
              <a:ea typeface="微軟正黑體" panose="020B0604030504040204" pitchFamily="34" charset="-120"/>
            </a:rPr>
            <a:t>新生要先註冊，才能夠輸入詳細資料</a:t>
          </a:r>
        </a:p>
      </dsp:txBody>
      <dsp:txXfrm>
        <a:off x="1070487" y="3096345"/>
        <a:ext cx="7063264" cy="509753"/>
      </dsp:txXfrm>
    </dsp:sp>
    <dsp:sp modelId="{EE18F6FD-5A32-457C-879C-086CAAA937B5}">
      <dsp:nvSpPr>
        <dsp:cNvPr id="0" name=""/>
        <dsp:cNvSpPr/>
      </dsp:nvSpPr>
      <dsp:spPr>
        <a:xfrm>
          <a:off x="558143" y="2863745"/>
          <a:ext cx="1024688" cy="102468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0830E9-BA11-48D1-ADB7-DAEDC158F4EF}">
      <dsp:nvSpPr>
        <dsp:cNvPr id="0" name=""/>
        <dsp:cNvSpPr/>
      </dsp:nvSpPr>
      <dsp:spPr>
        <a:xfrm>
          <a:off x="600506" y="3957907"/>
          <a:ext cx="7533246" cy="1154659"/>
        </a:xfrm>
        <a:prstGeom prst="rect">
          <a:avLst/>
        </a:prstGeom>
        <a:solidFill>
          <a:schemeClr val="lt1">
            <a:hueOff val="0"/>
            <a:satOff val="0"/>
            <a:lumOff val="0"/>
            <a:alphaOff val="0"/>
          </a:schemeClr>
        </a:solidFill>
        <a:ln w="38100" cap="flat" cmpd="sng" algn="ctr">
          <a:solidFill>
            <a:srgbClr val="00B05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50677"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0" kern="1200" dirty="0">
              <a:effectLst/>
              <a:latin typeface="微軟正黑體" panose="020B0604030504040204" pitchFamily="34" charset="-120"/>
              <a:ea typeface="微軟正黑體" panose="020B0604030504040204" pitchFamily="34" charset="-120"/>
            </a:rPr>
            <a:t>若為舊生，可在該學生的「 學生資料 </a:t>
          </a:r>
          <a:r>
            <a:rPr lang="en-US" altLang="en-US" sz="2800" b="0" kern="1200" dirty="0">
              <a:effectLst/>
              <a:latin typeface="微軟正黑體" panose="020B0604030504040204" pitchFamily="34" charset="-120"/>
              <a:ea typeface="微軟正黑體" panose="020B0604030504040204" pitchFamily="34" charset="-120"/>
            </a:rPr>
            <a:t>&gt; </a:t>
          </a:r>
          <a:r>
            <a:rPr lang="zh-TW" altLang="en-US" sz="2800" b="0" kern="1200" dirty="0">
              <a:effectLst/>
              <a:latin typeface="微軟正黑體" panose="020B0604030504040204" pitchFamily="34" charset="-120"/>
              <a:ea typeface="微軟正黑體" panose="020B0604030504040204" pitchFamily="34" charset="-120"/>
            </a:rPr>
            <a:t>學生概況 </a:t>
          </a:r>
          <a:r>
            <a:rPr lang="en-US" altLang="en-US" sz="2800" b="0" kern="1200" dirty="0">
              <a:effectLst/>
              <a:latin typeface="微軟正黑體" panose="020B0604030504040204" pitchFamily="34" charset="-120"/>
              <a:ea typeface="微軟正黑體" panose="020B0604030504040204" pitchFamily="34" charset="-120"/>
            </a:rPr>
            <a:t>&gt; </a:t>
          </a:r>
          <a:r>
            <a:rPr lang="zh-TW" altLang="en-US" sz="2800" b="0" kern="1200" dirty="0">
              <a:effectLst/>
              <a:latin typeface="微軟正黑體" panose="020B0604030504040204" pitchFamily="34" charset="-120"/>
              <a:ea typeface="微軟正黑體" panose="020B0604030504040204" pitchFamily="34" charset="-120"/>
            </a:rPr>
            <a:t>個人資料」頁內再註冊</a:t>
          </a:r>
        </a:p>
      </dsp:txBody>
      <dsp:txXfrm>
        <a:off x="600506" y="3957907"/>
        <a:ext cx="7533246" cy="1154659"/>
      </dsp:txXfrm>
    </dsp:sp>
    <dsp:sp modelId="{5143BF6D-6CA5-49E4-ABA7-7C75EF87B6C7}">
      <dsp:nvSpPr>
        <dsp:cNvPr id="0" name=""/>
        <dsp:cNvSpPr/>
      </dsp:nvSpPr>
      <dsp:spPr>
        <a:xfrm>
          <a:off x="88161" y="4032451"/>
          <a:ext cx="1024688" cy="1024688"/>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46400"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t" anchorCtr="0" compatLnSpc="1">
            <a:prstTxWarp prst="textNoShape">
              <a:avLst/>
            </a:prstTxWarp>
          </a:bodyPr>
          <a:lstStyle>
            <a:lvl1pPr>
              <a:spcBef>
                <a:spcPct val="0"/>
              </a:spcBef>
              <a:buClrTx/>
              <a:buSzTx/>
              <a:buFontTx/>
              <a:buNone/>
              <a:defRPr kumimoji="1" sz="1200" smtClean="0">
                <a:solidFill>
                  <a:schemeClr val="tx1"/>
                </a:solidFill>
                <a:effectLst/>
              </a:defRPr>
            </a:lvl1pPr>
          </a:lstStyle>
          <a:p>
            <a:pPr>
              <a:defRPr/>
            </a:pPr>
            <a:endParaRPr lang="en-US" altLang="zh-TW"/>
          </a:p>
        </p:txBody>
      </p:sp>
      <p:sp>
        <p:nvSpPr>
          <p:cNvPr id="103427" name="Rectangle 3"/>
          <p:cNvSpPr>
            <a:spLocks noGrp="1" noChangeArrowheads="1"/>
          </p:cNvSpPr>
          <p:nvPr>
            <p:ph type="dt" sz="quarter" idx="1"/>
          </p:nvPr>
        </p:nvSpPr>
        <p:spPr bwMode="auto">
          <a:xfrm>
            <a:off x="3851276" y="0"/>
            <a:ext cx="2946400"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t" anchorCtr="0" compatLnSpc="1">
            <a:prstTxWarp prst="textNoShape">
              <a:avLst/>
            </a:prstTxWarp>
          </a:bodyPr>
          <a:lstStyle>
            <a:lvl1pPr algn="r">
              <a:spcBef>
                <a:spcPct val="0"/>
              </a:spcBef>
              <a:buClrTx/>
              <a:buSzTx/>
              <a:buFontTx/>
              <a:buNone/>
              <a:defRPr kumimoji="1" sz="1200" smtClean="0">
                <a:solidFill>
                  <a:schemeClr val="tx1"/>
                </a:solidFill>
                <a:effectLst/>
              </a:defRPr>
            </a:lvl1pPr>
          </a:lstStyle>
          <a:p>
            <a:pPr>
              <a:defRPr/>
            </a:pPr>
            <a:endParaRPr lang="en-US" altLang="zh-TW"/>
          </a:p>
        </p:txBody>
      </p:sp>
      <p:sp>
        <p:nvSpPr>
          <p:cNvPr id="103428" name="Rectangle 4"/>
          <p:cNvSpPr>
            <a:spLocks noGrp="1" noChangeArrowheads="1"/>
          </p:cNvSpPr>
          <p:nvPr>
            <p:ph type="ftr" sz="quarter" idx="2"/>
          </p:nvPr>
        </p:nvSpPr>
        <p:spPr bwMode="auto">
          <a:xfrm>
            <a:off x="0" y="9431338"/>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b" anchorCtr="0" compatLnSpc="1">
            <a:prstTxWarp prst="textNoShape">
              <a:avLst/>
            </a:prstTxWarp>
          </a:bodyPr>
          <a:lstStyle>
            <a:lvl1pPr>
              <a:spcBef>
                <a:spcPct val="0"/>
              </a:spcBef>
              <a:buClrTx/>
              <a:buSzTx/>
              <a:buFontTx/>
              <a:buNone/>
              <a:defRPr kumimoji="1" sz="1200" smtClean="0">
                <a:solidFill>
                  <a:schemeClr val="tx1"/>
                </a:solidFill>
                <a:effectLst/>
              </a:defRPr>
            </a:lvl1pPr>
          </a:lstStyle>
          <a:p>
            <a:pPr>
              <a:defRPr/>
            </a:pPr>
            <a:endParaRPr lang="en-US" altLang="zh-TW"/>
          </a:p>
        </p:txBody>
      </p:sp>
      <p:sp>
        <p:nvSpPr>
          <p:cNvPr id="103429" name="Rectangle 5"/>
          <p:cNvSpPr>
            <a:spLocks noGrp="1" noChangeArrowheads="1"/>
          </p:cNvSpPr>
          <p:nvPr>
            <p:ph type="sldNum" sz="quarter" idx="3"/>
          </p:nvPr>
        </p:nvSpPr>
        <p:spPr bwMode="auto">
          <a:xfrm>
            <a:off x="3851276" y="9431338"/>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b" anchorCtr="0" compatLnSpc="1">
            <a:prstTxWarp prst="textNoShape">
              <a:avLst/>
            </a:prstTxWarp>
          </a:bodyPr>
          <a:lstStyle>
            <a:lvl1pPr algn="r">
              <a:spcBef>
                <a:spcPct val="0"/>
              </a:spcBef>
              <a:buClrTx/>
              <a:buSzTx/>
              <a:buFontTx/>
              <a:buNone/>
              <a:defRPr kumimoji="1" sz="1200" smtClean="0">
                <a:solidFill>
                  <a:schemeClr val="tx1"/>
                </a:solidFill>
                <a:effectLst/>
              </a:defRPr>
            </a:lvl1pPr>
          </a:lstStyle>
          <a:p>
            <a:pPr>
              <a:defRPr/>
            </a:pPr>
            <a:fld id="{917D02B8-5A55-4D55-852F-332C563F04BC}" type="slidenum">
              <a:rPr lang="en-US" altLang="zh-TW"/>
              <a:pPr>
                <a:defRPr/>
              </a:pPr>
              <a:t>‹#›</a:t>
            </a:fld>
            <a:endParaRPr lang="en-US" altLang="zh-TW"/>
          </a:p>
        </p:txBody>
      </p:sp>
    </p:spTree>
    <p:extLst>
      <p:ext uri="{BB962C8B-B14F-4D97-AF65-F5344CB8AC3E}">
        <p14:creationId xmlns:p14="http://schemas.microsoft.com/office/powerpoint/2010/main" val="1417064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946400"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t" anchorCtr="0" compatLnSpc="1">
            <a:prstTxWarp prst="textNoShape">
              <a:avLst/>
            </a:prstTxWarp>
          </a:bodyPr>
          <a:lstStyle>
            <a:lvl1pPr>
              <a:spcBef>
                <a:spcPct val="0"/>
              </a:spcBef>
              <a:buClrTx/>
              <a:buSzTx/>
              <a:buFontTx/>
              <a:buNone/>
              <a:defRPr kumimoji="1" sz="1200" smtClean="0">
                <a:solidFill>
                  <a:schemeClr val="tx1"/>
                </a:solidFill>
                <a:effectLst/>
              </a:defRPr>
            </a:lvl1pPr>
          </a:lstStyle>
          <a:p>
            <a:pPr>
              <a:defRPr/>
            </a:pPr>
            <a:endParaRPr lang="en-US" altLang="zh-TW"/>
          </a:p>
        </p:txBody>
      </p:sp>
      <p:sp>
        <p:nvSpPr>
          <p:cNvPr id="61443" name="Rectangle 3"/>
          <p:cNvSpPr>
            <a:spLocks noGrp="1" noChangeArrowheads="1"/>
          </p:cNvSpPr>
          <p:nvPr>
            <p:ph type="dt" idx="1"/>
          </p:nvPr>
        </p:nvSpPr>
        <p:spPr bwMode="auto">
          <a:xfrm>
            <a:off x="3851276" y="0"/>
            <a:ext cx="2946400" cy="49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t" anchorCtr="0" compatLnSpc="1">
            <a:prstTxWarp prst="textNoShape">
              <a:avLst/>
            </a:prstTxWarp>
          </a:bodyPr>
          <a:lstStyle>
            <a:lvl1pPr algn="r">
              <a:spcBef>
                <a:spcPct val="0"/>
              </a:spcBef>
              <a:buClrTx/>
              <a:buSzTx/>
              <a:buFontTx/>
              <a:buNone/>
              <a:defRPr kumimoji="1" sz="1200" smtClean="0">
                <a:solidFill>
                  <a:schemeClr val="tx1"/>
                </a:solidFill>
                <a:effectLst/>
              </a:defRPr>
            </a:lvl1pPr>
          </a:lstStyle>
          <a:p>
            <a:pPr>
              <a:defRPr/>
            </a:pPr>
            <a:endParaRPr lang="en-US" altLang="zh-TW"/>
          </a:p>
        </p:txBody>
      </p:sp>
      <p:sp>
        <p:nvSpPr>
          <p:cNvPr id="43012" name="Rectangle 4"/>
          <p:cNvSpPr>
            <a:spLocks noGrp="1" noRot="1" noChangeAspect="1"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45" name="Rectangle 5"/>
          <p:cNvSpPr>
            <a:spLocks noGrp="1" noChangeArrowheads="1"/>
          </p:cNvSpPr>
          <p:nvPr>
            <p:ph type="body" sz="quarter" idx="3"/>
          </p:nvPr>
        </p:nvSpPr>
        <p:spPr bwMode="auto">
          <a:xfrm>
            <a:off x="906463" y="4716464"/>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1446" name="Rectangle 6"/>
          <p:cNvSpPr>
            <a:spLocks noGrp="1" noChangeArrowheads="1"/>
          </p:cNvSpPr>
          <p:nvPr>
            <p:ph type="ftr" sz="quarter" idx="4"/>
          </p:nvPr>
        </p:nvSpPr>
        <p:spPr bwMode="auto">
          <a:xfrm>
            <a:off x="0" y="9431338"/>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b" anchorCtr="0" compatLnSpc="1">
            <a:prstTxWarp prst="textNoShape">
              <a:avLst/>
            </a:prstTxWarp>
          </a:bodyPr>
          <a:lstStyle>
            <a:lvl1pPr>
              <a:spcBef>
                <a:spcPct val="0"/>
              </a:spcBef>
              <a:buClrTx/>
              <a:buSzTx/>
              <a:buFontTx/>
              <a:buNone/>
              <a:defRPr kumimoji="1" sz="1200" smtClean="0">
                <a:solidFill>
                  <a:schemeClr val="tx1"/>
                </a:solidFill>
                <a:effectLst/>
              </a:defRPr>
            </a:lvl1pPr>
          </a:lstStyle>
          <a:p>
            <a:pPr>
              <a:defRPr/>
            </a:pPr>
            <a:endParaRPr lang="en-US" altLang="zh-TW"/>
          </a:p>
        </p:txBody>
      </p:sp>
      <p:sp>
        <p:nvSpPr>
          <p:cNvPr id="61447" name="Rectangle 7"/>
          <p:cNvSpPr>
            <a:spLocks noGrp="1" noChangeArrowheads="1"/>
          </p:cNvSpPr>
          <p:nvPr>
            <p:ph type="sldNum" sz="quarter" idx="5"/>
          </p:nvPr>
        </p:nvSpPr>
        <p:spPr bwMode="auto">
          <a:xfrm>
            <a:off x="3851276" y="9431338"/>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26" tIns="45864" rIns="91726" bIns="45864" numCol="1" anchor="b" anchorCtr="0" compatLnSpc="1">
            <a:prstTxWarp prst="textNoShape">
              <a:avLst/>
            </a:prstTxWarp>
          </a:bodyPr>
          <a:lstStyle>
            <a:lvl1pPr algn="r">
              <a:spcBef>
                <a:spcPct val="0"/>
              </a:spcBef>
              <a:buClrTx/>
              <a:buSzTx/>
              <a:buFontTx/>
              <a:buNone/>
              <a:defRPr kumimoji="1" sz="1200" smtClean="0">
                <a:solidFill>
                  <a:schemeClr val="tx1"/>
                </a:solidFill>
                <a:effectLst/>
              </a:defRPr>
            </a:lvl1pPr>
          </a:lstStyle>
          <a:p>
            <a:pPr>
              <a:defRPr/>
            </a:pPr>
            <a:fld id="{1ED18916-89E3-4E60-9512-7252A171E813}" type="slidenum">
              <a:rPr lang="en-US" altLang="zh-TW"/>
              <a:pPr>
                <a:defRPr/>
              </a:pPr>
              <a:t>‹#›</a:t>
            </a:fld>
            <a:endParaRPr lang="en-US" altLang="zh-TW"/>
          </a:p>
        </p:txBody>
      </p:sp>
    </p:spTree>
    <p:extLst>
      <p:ext uri="{BB962C8B-B14F-4D97-AF65-F5344CB8AC3E}">
        <p14:creationId xmlns:p14="http://schemas.microsoft.com/office/powerpoint/2010/main" val="32720589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D3F0BE-22C0-43C4-A5EF-0881A54DC8B3}"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5072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A63AB4-A75F-47C4-A6AB-4C4D6C1E9537}"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29698" name="Rectangle 2"/>
          <p:cNvSpPr>
            <a:spLocks noGrp="1" noRot="1" noChangeAspect="1" noChangeArrowheads="1" noTextEdit="1"/>
          </p:cNvSpPr>
          <p:nvPr>
            <p:ph type="sldImg"/>
          </p:nvPr>
        </p:nvSpPr>
        <p:spPr>
          <a:xfrm>
            <a:off x="901700" y="762000"/>
            <a:ext cx="4979988" cy="3735388"/>
          </a:xfrm>
          <a:ln/>
        </p:spPr>
      </p:sp>
      <p:sp>
        <p:nvSpPr>
          <p:cNvPr id="29699" name="Rectangle 3"/>
          <p:cNvSpPr>
            <a:spLocks noGrp="1" noChangeArrowheads="1"/>
          </p:cNvSpPr>
          <p:nvPr>
            <p:ph type="body" idx="1"/>
          </p:nvPr>
        </p:nvSpPr>
        <p:spPr>
          <a:xfrm>
            <a:off x="914400" y="4724400"/>
            <a:ext cx="4953000" cy="4497388"/>
          </a:xfrm>
        </p:spPr>
        <p:txBody>
          <a:bodyPr/>
          <a:lstStyle/>
          <a:p>
            <a:pPr marL="228600" indent="-228600"/>
            <a:endParaRPr lang="zh-TW" altLang="zh-TW"/>
          </a:p>
        </p:txBody>
      </p:sp>
    </p:spTree>
    <p:extLst>
      <p:ext uri="{BB962C8B-B14F-4D97-AF65-F5344CB8AC3E}">
        <p14:creationId xmlns:p14="http://schemas.microsoft.com/office/powerpoint/2010/main" val="1941042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D3F0BE-22C0-43C4-A5EF-0881A54DC8B3}"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346313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3F5A71B2-992D-4BF1-8047-AA423EAAFB54}"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29</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116393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ln/>
        </p:spPr>
      </p:sp>
      <p:sp>
        <p:nvSpPr>
          <p:cNvPr id="501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p>
        </p:txBody>
      </p:sp>
      <p:sp>
        <p:nvSpPr>
          <p:cNvPr id="50180"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itchFamily="18" charset="0"/>
                <a:ea typeface="新細明體" charset="-120"/>
              </a:defRPr>
            </a:lvl1pPr>
            <a:lvl2pPr marL="742950" indent="-285750">
              <a:spcBef>
                <a:spcPct val="30000"/>
              </a:spcBef>
              <a:defRPr kumimoji="1" sz="1200">
                <a:solidFill>
                  <a:schemeClr val="tx1"/>
                </a:solidFill>
                <a:latin typeface="Times New Roman" pitchFamily="18" charset="0"/>
                <a:ea typeface="新細明體" charset="-120"/>
              </a:defRPr>
            </a:lvl2pPr>
            <a:lvl3pPr marL="1143000" indent="-228600">
              <a:spcBef>
                <a:spcPct val="30000"/>
              </a:spcBef>
              <a:defRPr kumimoji="1" sz="1200">
                <a:solidFill>
                  <a:schemeClr val="tx1"/>
                </a:solidFill>
                <a:latin typeface="Times New Roman" pitchFamily="18" charset="0"/>
                <a:ea typeface="新細明體" charset="-120"/>
              </a:defRPr>
            </a:lvl3pPr>
            <a:lvl4pPr marL="1600200" indent="-228600">
              <a:spcBef>
                <a:spcPct val="30000"/>
              </a:spcBef>
              <a:defRPr kumimoji="1" sz="1200">
                <a:solidFill>
                  <a:schemeClr val="tx1"/>
                </a:solidFill>
                <a:latin typeface="Times New Roman" pitchFamily="18" charset="0"/>
                <a:ea typeface="新細明體" charset="-120"/>
              </a:defRPr>
            </a:lvl4pPr>
            <a:lvl5pPr marL="2057400" indent="-228600">
              <a:spcBef>
                <a:spcPct val="30000"/>
              </a:spcBef>
              <a:defRPr kumimoji="1" sz="1200">
                <a:solidFill>
                  <a:schemeClr val="tx1"/>
                </a:solidFill>
                <a:latin typeface="Times New Roman" pitchFamily="18" charset="0"/>
                <a:ea typeface="新細明體" charset="-120"/>
              </a:defRPr>
            </a:lvl5pPr>
            <a:lvl6pPr marL="2514600" indent="-228600" eaLnBrk="0" fontAlgn="base" hangingPunct="0">
              <a:spcBef>
                <a:spcPct val="30000"/>
              </a:spcBef>
              <a:spcAft>
                <a:spcPct val="0"/>
              </a:spcAft>
              <a:defRPr kumimoji="1" sz="1200">
                <a:solidFill>
                  <a:schemeClr val="tx1"/>
                </a:solidFill>
                <a:latin typeface="Times New Roman" pitchFamily="18" charset="0"/>
                <a:ea typeface="新細明體" charset="-120"/>
              </a:defRPr>
            </a:lvl6pPr>
            <a:lvl7pPr marL="2971800" indent="-228600" eaLnBrk="0" fontAlgn="base" hangingPunct="0">
              <a:spcBef>
                <a:spcPct val="30000"/>
              </a:spcBef>
              <a:spcAft>
                <a:spcPct val="0"/>
              </a:spcAft>
              <a:defRPr kumimoji="1" sz="1200">
                <a:solidFill>
                  <a:schemeClr val="tx1"/>
                </a:solidFill>
                <a:latin typeface="Times New Roman" pitchFamily="18" charset="0"/>
                <a:ea typeface="新細明體" charset="-120"/>
              </a:defRPr>
            </a:lvl7pPr>
            <a:lvl8pPr marL="3429000" indent="-228600" eaLnBrk="0" fontAlgn="base" hangingPunct="0">
              <a:spcBef>
                <a:spcPct val="30000"/>
              </a:spcBef>
              <a:spcAft>
                <a:spcPct val="0"/>
              </a:spcAft>
              <a:defRPr kumimoji="1" sz="1200">
                <a:solidFill>
                  <a:schemeClr val="tx1"/>
                </a:solidFill>
                <a:latin typeface="Times New Roman" pitchFamily="18" charset="0"/>
                <a:ea typeface="新細明體" charset="-120"/>
              </a:defRPr>
            </a:lvl8pPr>
            <a:lvl9pPr marL="3886200" indent="-228600" eaLnBrk="0" fontAlgn="base" hangingPunct="0">
              <a:spcBef>
                <a:spcPct val="30000"/>
              </a:spcBef>
              <a:spcAft>
                <a:spcPct val="0"/>
              </a:spcAft>
              <a:defRPr kumimoji="1" sz="1200">
                <a:solidFill>
                  <a:schemeClr val="tx1"/>
                </a:solidFill>
                <a:latin typeface="Times New Roman" pitchFamily="18" charset="0"/>
                <a:ea typeface="新細明體" charset="-120"/>
              </a:defRPr>
            </a:lvl9pPr>
          </a:lstStyle>
          <a:p>
            <a:pPr marL="0" marR="0" lvl="0" indent="0" algn="r" defTabSz="921850" rtl="0" eaLnBrk="0" fontAlgn="base" latinLnBrk="0" hangingPunct="0">
              <a:lnSpc>
                <a:spcPct val="100000"/>
              </a:lnSpc>
              <a:spcBef>
                <a:spcPct val="0"/>
              </a:spcBef>
              <a:spcAft>
                <a:spcPct val="0"/>
              </a:spcAft>
              <a:buClrTx/>
              <a:buSzTx/>
              <a:buFontTx/>
              <a:buNone/>
              <a:tabLst/>
              <a:defRPr/>
            </a:pPr>
            <a:fld id="{65FC57E0-FDE1-4AF8-A765-41EF35CFAC82}" type="slidenum">
              <a:rPr kumimoji="1" lang="en-US" altLang="zh-TW" sz="1200" b="0" i="0" u="none" strike="noStrike" kern="1200" cap="none" spc="0" normalizeH="0" baseline="0" noProof="0">
                <a:ln>
                  <a:noFill/>
                </a:ln>
                <a:solidFill>
                  <a:srgbClr val="000000"/>
                </a:solidFill>
                <a:effectLst/>
                <a:uLnTx/>
                <a:uFillTx/>
                <a:latin typeface="Arial" charset="0"/>
                <a:ea typeface="新細明體" charset="-120"/>
                <a:cs typeface="+mn-cs"/>
              </a:rPr>
              <a:pPr marL="0" marR="0" lvl="0" indent="0" algn="r" defTabSz="921850" rtl="0" eaLnBrk="0" fontAlgn="base" latinLnBrk="0" hangingPunct="0">
                <a:lnSpc>
                  <a:spcPct val="100000"/>
                </a:lnSpc>
                <a:spcBef>
                  <a:spcPct val="0"/>
                </a:spcBef>
                <a:spcAft>
                  <a:spcPct val="0"/>
                </a:spcAft>
                <a:buClrTx/>
                <a:buSzTx/>
                <a:buFontTx/>
                <a:buNone/>
                <a:tabLst/>
                <a:defRPr/>
              </a:pPr>
              <a:t>30</a:t>
            </a:fld>
            <a:endParaRPr kumimoji="1" lang="en-US" altLang="zh-TW" sz="1200" b="0" i="0" u="none" strike="noStrike" kern="1200" cap="none" spc="0" normalizeH="0" baseline="0" noProof="0" dirty="0">
              <a:ln>
                <a:noFill/>
              </a:ln>
              <a:solidFill>
                <a:srgbClr val="000000"/>
              </a:solidFill>
              <a:effectLst/>
              <a:uLnTx/>
              <a:uFillTx/>
              <a:latin typeface="Arial" charset="0"/>
              <a:ea typeface="新細明體" charset="-120"/>
              <a:cs typeface="+mn-cs"/>
            </a:endParaRPr>
          </a:p>
        </p:txBody>
      </p:sp>
    </p:spTree>
    <p:extLst>
      <p:ext uri="{BB962C8B-B14F-4D97-AF65-F5344CB8AC3E}">
        <p14:creationId xmlns:p14="http://schemas.microsoft.com/office/powerpoint/2010/main" val="28397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C852537B-6744-46B1-813B-6FD60281E1B8}"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39</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1197965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FA47EFF0-E49E-4E01-91E2-4DFA6F235999}"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41</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538010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0BAA35BC-DBC1-427E-AF18-73575C61179D}"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62</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2224455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Times New Roman" panose="02020603050405020304" pitchFamily="18" charset="0"/>
              </a:defRPr>
            </a:lvl1pPr>
            <a:lvl2pPr marL="744538" indent="-285750" defTabSz="912813">
              <a:defRPr sz="2000">
                <a:solidFill>
                  <a:schemeClr val="tx1"/>
                </a:solidFill>
                <a:latin typeface="Times New Roman" panose="02020603050405020304" pitchFamily="18" charset="0"/>
              </a:defRPr>
            </a:lvl2pPr>
            <a:lvl3pPr marL="1146175" indent="-228600" defTabSz="912813">
              <a:defRPr sz="2000">
                <a:solidFill>
                  <a:schemeClr val="tx1"/>
                </a:solidFill>
                <a:latin typeface="Times New Roman" panose="02020603050405020304" pitchFamily="18" charset="0"/>
              </a:defRPr>
            </a:lvl3pPr>
            <a:lvl4pPr marL="1604963" indent="-228600" defTabSz="912813">
              <a:defRPr sz="2000">
                <a:solidFill>
                  <a:schemeClr val="tx1"/>
                </a:solidFill>
                <a:latin typeface="Times New Roman" panose="02020603050405020304" pitchFamily="18" charset="0"/>
              </a:defRPr>
            </a:lvl4pPr>
            <a:lvl5pPr marL="2063750" indent="-228600" defTabSz="912813">
              <a:defRPr sz="2000">
                <a:solidFill>
                  <a:schemeClr val="tx1"/>
                </a:solidFill>
                <a:latin typeface="Times New Roman" panose="02020603050405020304" pitchFamily="18" charset="0"/>
              </a:defRPr>
            </a:lvl5pPr>
            <a:lvl6pPr marL="2520950" indent="-228600" defTabSz="912813" eaLnBrk="0" fontAlgn="base" hangingPunct="0">
              <a:spcBef>
                <a:spcPct val="0"/>
              </a:spcBef>
              <a:spcAft>
                <a:spcPct val="0"/>
              </a:spcAft>
              <a:defRPr sz="2000">
                <a:solidFill>
                  <a:schemeClr val="tx1"/>
                </a:solidFill>
                <a:latin typeface="Times New Roman" panose="02020603050405020304" pitchFamily="18" charset="0"/>
              </a:defRPr>
            </a:lvl6pPr>
            <a:lvl7pPr marL="2978150" indent="-228600" defTabSz="912813" eaLnBrk="0" fontAlgn="base" hangingPunct="0">
              <a:spcBef>
                <a:spcPct val="0"/>
              </a:spcBef>
              <a:spcAft>
                <a:spcPct val="0"/>
              </a:spcAft>
              <a:defRPr sz="2000">
                <a:solidFill>
                  <a:schemeClr val="tx1"/>
                </a:solidFill>
                <a:latin typeface="Times New Roman" panose="02020603050405020304" pitchFamily="18" charset="0"/>
              </a:defRPr>
            </a:lvl7pPr>
            <a:lvl8pPr marL="3435350" indent="-228600" defTabSz="912813" eaLnBrk="0" fontAlgn="base" hangingPunct="0">
              <a:spcBef>
                <a:spcPct val="0"/>
              </a:spcBef>
              <a:spcAft>
                <a:spcPct val="0"/>
              </a:spcAft>
              <a:defRPr sz="2000">
                <a:solidFill>
                  <a:schemeClr val="tx1"/>
                </a:solidFill>
                <a:latin typeface="Times New Roman" panose="02020603050405020304" pitchFamily="18" charset="0"/>
              </a:defRPr>
            </a:lvl8pPr>
            <a:lvl9pPr marL="3892550" indent="-228600" defTabSz="912813"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412388A8-FDF7-4C11-9409-B98AD2CF4658}"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12813" rtl="0" eaLnBrk="0" fontAlgn="base" latinLnBrk="0" hangingPunct="0">
                <a:lnSpc>
                  <a:spcPct val="100000"/>
                </a:lnSpc>
                <a:spcBef>
                  <a:spcPct val="0"/>
                </a:spcBef>
                <a:spcAft>
                  <a:spcPct val="0"/>
                </a:spcAft>
                <a:buClrTx/>
                <a:buSzTx/>
                <a:buFontTx/>
                <a:buNone/>
                <a:tabLst/>
                <a:defRPr/>
              </a:pPr>
              <a:t>67</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54275" name="Rectangle 1026"/>
          <p:cNvSpPr>
            <a:spLocks noGrp="1" noRot="1" noChangeAspect="1" noChangeArrowheads="1" noTextEdit="1"/>
          </p:cNvSpPr>
          <p:nvPr>
            <p:ph type="sldImg"/>
          </p:nvPr>
        </p:nvSpPr>
        <p:spPr>
          <a:ln cap="flat"/>
        </p:spPr>
      </p:sp>
      <p:sp>
        <p:nvSpPr>
          <p:cNvPr id="5427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a:p>
        </p:txBody>
      </p:sp>
    </p:spTree>
    <p:extLst>
      <p:ext uri="{BB962C8B-B14F-4D97-AF65-F5344CB8AC3E}">
        <p14:creationId xmlns:p14="http://schemas.microsoft.com/office/powerpoint/2010/main" val="4250803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Times New Roman" panose="02020603050405020304" pitchFamily="18" charset="0"/>
              </a:defRPr>
            </a:lvl1pPr>
            <a:lvl2pPr marL="744538" indent="-285750" defTabSz="912813">
              <a:defRPr sz="2000">
                <a:solidFill>
                  <a:schemeClr val="tx1"/>
                </a:solidFill>
                <a:latin typeface="Times New Roman" panose="02020603050405020304" pitchFamily="18" charset="0"/>
              </a:defRPr>
            </a:lvl2pPr>
            <a:lvl3pPr marL="1146175" indent="-228600" defTabSz="912813">
              <a:defRPr sz="2000">
                <a:solidFill>
                  <a:schemeClr val="tx1"/>
                </a:solidFill>
                <a:latin typeface="Times New Roman" panose="02020603050405020304" pitchFamily="18" charset="0"/>
              </a:defRPr>
            </a:lvl3pPr>
            <a:lvl4pPr marL="1604963" indent="-228600" defTabSz="912813">
              <a:defRPr sz="2000">
                <a:solidFill>
                  <a:schemeClr val="tx1"/>
                </a:solidFill>
                <a:latin typeface="Times New Roman" panose="02020603050405020304" pitchFamily="18" charset="0"/>
              </a:defRPr>
            </a:lvl4pPr>
            <a:lvl5pPr marL="2063750" indent="-228600" defTabSz="912813">
              <a:defRPr sz="2000">
                <a:solidFill>
                  <a:schemeClr val="tx1"/>
                </a:solidFill>
                <a:latin typeface="Times New Roman" panose="02020603050405020304" pitchFamily="18" charset="0"/>
              </a:defRPr>
            </a:lvl5pPr>
            <a:lvl6pPr marL="2520950" indent="-228600" defTabSz="912813" eaLnBrk="0" fontAlgn="base" hangingPunct="0">
              <a:spcBef>
                <a:spcPct val="0"/>
              </a:spcBef>
              <a:spcAft>
                <a:spcPct val="0"/>
              </a:spcAft>
              <a:defRPr sz="2000">
                <a:solidFill>
                  <a:schemeClr val="tx1"/>
                </a:solidFill>
                <a:latin typeface="Times New Roman" panose="02020603050405020304" pitchFamily="18" charset="0"/>
              </a:defRPr>
            </a:lvl6pPr>
            <a:lvl7pPr marL="2978150" indent="-228600" defTabSz="912813" eaLnBrk="0" fontAlgn="base" hangingPunct="0">
              <a:spcBef>
                <a:spcPct val="0"/>
              </a:spcBef>
              <a:spcAft>
                <a:spcPct val="0"/>
              </a:spcAft>
              <a:defRPr sz="2000">
                <a:solidFill>
                  <a:schemeClr val="tx1"/>
                </a:solidFill>
                <a:latin typeface="Times New Roman" panose="02020603050405020304" pitchFamily="18" charset="0"/>
              </a:defRPr>
            </a:lvl7pPr>
            <a:lvl8pPr marL="3435350" indent="-228600" defTabSz="912813" eaLnBrk="0" fontAlgn="base" hangingPunct="0">
              <a:spcBef>
                <a:spcPct val="0"/>
              </a:spcBef>
              <a:spcAft>
                <a:spcPct val="0"/>
              </a:spcAft>
              <a:defRPr sz="2000">
                <a:solidFill>
                  <a:schemeClr val="tx1"/>
                </a:solidFill>
                <a:latin typeface="Times New Roman" panose="02020603050405020304" pitchFamily="18" charset="0"/>
              </a:defRPr>
            </a:lvl8pPr>
            <a:lvl9pPr marL="3892550" indent="-228600" defTabSz="912813"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0F750290-B9C6-4A3F-9C0B-0A419AA58727}"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12813" rtl="0" eaLnBrk="0" fontAlgn="base" latinLnBrk="0" hangingPunct="0">
                <a:lnSpc>
                  <a:spcPct val="100000"/>
                </a:lnSpc>
                <a:spcBef>
                  <a:spcPct val="0"/>
                </a:spcBef>
                <a:spcAft>
                  <a:spcPct val="0"/>
                </a:spcAft>
                <a:buClrTx/>
                <a:buSzTx/>
                <a:buFontTx/>
                <a:buNone/>
                <a:tabLst/>
                <a:defRPr/>
              </a:pPr>
              <a:t>68</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56323" name="Rectangle 1026"/>
          <p:cNvSpPr>
            <a:spLocks noGrp="1" noRot="1" noChangeAspect="1" noChangeArrowheads="1" noTextEdit="1"/>
          </p:cNvSpPr>
          <p:nvPr>
            <p:ph type="sldImg"/>
          </p:nvPr>
        </p:nvSpPr>
        <p:spPr>
          <a:ln cap="flat"/>
        </p:spPr>
      </p:sp>
      <p:sp>
        <p:nvSpPr>
          <p:cNvPr id="56324"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zh-TW" dirty="0"/>
          </a:p>
        </p:txBody>
      </p:sp>
    </p:spTree>
    <p:extLst>
      <p:ext uri="{BB962C8B-B14F-4D97-AF65-F5344CB8AC3E}">
        <p14:creationId xmlns:p14="http://schemas.microsoft.com/office/powerpoint/2010/main" val="386561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p:cNvSpPr>
            <a:spLocks noGrp="1" noRot="1" noChangeAspect="1" noTextEdit="1"/>
          </p:cNvSpPr>
          <p:nvPr>
            <p:ph type="sldImg"/>
          </p:nvPr>
        </p:nvSpPr>
        <p:spPr>
          <a:ln/>
        </p:spPr>
      </p:sp>
      <p:sp>
        <p:nvSpPr>
          <p:cNvPr id="593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HK" altLang="en-US"/>
          </a:p>
        </p:txBody>
      </p:sp>
      <p:sp>
        <p:nvSpPr>
          <p:cNvPr id="5939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2950" indent="-285750" defTabSz="920750">
              <a:defRPr sz="2000">
                <a:solidFill>
                  <a:schemeClr val="tx1"/>
                </a:solidFill>
                <a:latin typeface="Times New Roman" panose="02020603050405020304" pitchFamily="18" charset="0"/>
              </a:defRPr>
            </a:lvl2pPr>
            <a:lvl3pPr marL="1143000" indent="-228600" defTabSz="920750">
              <a:defRPr sz="2000">
                <a:solidFill>
                  <a:schemeClr val="tx1"/>
                </a:solidFill>
                <a:latin typeface="Times New Roman" panose="02020603050405020304" pitchFamily="18" charset="0"/>
              </a:defRPr>
            </a:lvl3pPr>
            <a:lvl4pPr marL="1600200" indent="-228600" defTabSz="920750">
              <a:defRPr sz="2000">
                <a:solidFill>
                  <a:schemeClr val="tx1"/>
                </a:solidFill>
                <a:latin typeface="Times New Roman" panose="02020603050405020304" pitchFamily="18" charset="0"/>
              </a:defRPr>
            </a:lvl4pPr>
            <a:lvl5pPr marL="2057400" indent="-228600" defTabSz="920750">
              <a:defRPr sz="2000">
                <a:solidFill>
                  <a:schemeClr val="tx1"/>
                </a:solidFill>
                <a:latin typeface="Times New Roman" panose="02020603050405020304" pitchFamily="18" charset="0"/>
              </a:defRPr>
            </a:lvl5pPr>
            <a:lvl6pPr marL="2514600" indent="-228600" defTabSz="92075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defTabSz="92075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defTabSz="92075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5937D492-DCEF-4E05-88E1-7B284A6CE498}"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69</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07020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971958-28B8-47CA-81A5-A3A9CFE72E96}"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16386" name="Rectangle 2"/>
          <p:cNvSpPr>
            <a:spLocks noGrp="1" noRot="1" noChangeAspect="1" noChangeArrowheads="1" noTextEdit="1"/>
          </p:cNvSpPr>
          <p:nvPr>
            <p:ph type="sldImg"/>
          </p:nvPr>
        </p:nvSpPr>
        <p:spPr>
          <a:xfrm>
            <a:off x="901700" y="762000"/>
            <a:ext cx="4979988" cy="3735388"/>
          </a:xfrm>
          <a:ln/>
        </p:spPr>
      </p:sp>
      <p:sp>
        <p:nvSpPr>
          <p:cNvPr id="16387" name="Rectangle 3"/>
          <p:cNvSpPr>
            <a:spLocks noGrp="1" noChangeArrowheads="1"/>
          </p:cNvSpPr>
          <p:nvPr>
            <p:ph type="body" idx="1"/>
          </p:nvPr>
        </p:nvSpPr>
        <p:spPr>
          <a:xfrm>
            <a:off x="914400" y="4724400"/>
            <a:ext cx="4953000" cy="4497388"/>
          </a:xfrm>
        </p:spPr>
        <p:txBody>
          <a:bodyPr/>
          <a:lstStyle/>
          <a:p>
            <a:endParaRPr lang="zh-TW" altLang="zh-TW"/>
          </a:p>
        </p:txBody>
      </p:sp>
    </p:spTree>
    <p:extLst>
      <p:ext uri="{BB962C8B-B14F-4D97-AF65-F5344CB8AC3E}">
        <p14:creationId xmlns:p14="http://schemas.microsoft.com/office/powerpoint/2010/main" val="2778346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2000">
                <a:solidFill>
                  <a:schemeClr val="tx1"/>
                </a:solidFill>
                <a:latin typeface="Times New Roman" panose="02020603050405020304" pitchFamily="18" charset="0"/>
              </a:defRPr>
            </a:lvl1pPr>
            <a:lvl2pPr marL="744538" indent="-285750" defTabSz="912813">
              <a:defRPr sz="2000">
                <a:solidFill>
                  <a:schemeClr val="tx1"/>
                </a:solidFill>
                <a:latin typeface="Times New Roman" panose="02020603050405020304" pitchFamily="18" charset="0"/>
              </a:defRPr>
            </a:lvl2pPr>
            <a:lvl3pPr marL="1146175" indent="-228600" defTabSz="912813">
              <a:defRPr sz="2000">
                <a:solidFill>
                  <a:schemeClr val="tx1"/>
                </a:solidFill>
                <a:latin typeface="Times New Roman" panose="02020603050405020304" pitchFamily="18" charset="0"/>
              </a:defRPr>
            </a:lvl3pPr>
            <a:lvl4pPr marL="1604963" indent="-228600" defTabSz="912813">
              <a:defRPr sz="2000">
                <a:solidFill>
                  <a:schemeClr val="tx1"/>
                </a:solidFill>
                <a:latin typeface="Times New Roman" panose="02020603050405020304" pitchFamily="18" charset="0"/>
              </a:defRPr>
            </a:lvl4pPr>
            <a:lvl5pPr marL="2063750" indent="-228600" defTabSz="912813">
              <a:defRPr sz="2000">
                <a:solidFill>
                  <a:schemeClr val="tx1"/>
                </a:solidFill>
                <a:latin typeface="Times New Roman" panose="02020603050405020304" pitchFamily="18" charset="0"/>
              </a:defRPr>
            </a:lvl5pPr>
            <a:lvl6pPr marL="2520950" indent="-228600" defTabSz="912813" eaLnBrk="0" fontAlgn="base" hangingPunct="0">
              <a:spcBef>
                <a:spcPct val="0"/>
              </a:spcBef>
              <a:spcAft>
                <a:spcPct val="0"/>
              </a:spcAft>
              <a:defRPr sz="2000">
                <a:solidFill>
                  <a:schemeClr val="tx1"/>
                </a:solidFill>
                <a:latin typeface="Times New Roman" panose="02020603050405020304" pitchFamily="18" charset="0"/>
              </a:defRPr>
            </a:lvl6pPr>
            <a:lvl7pPr marL="2978150" indent="-228600" defTabSz="912813" eaLnBrk="0" fontAlgn="base" hangingPunct="0">
              <a:spcBef>
                <a:spcPct val="0"/>
              </a:spcBef>
              <a:spcAft>
                <a:spcPct val="0"/>
              </a:spcAft>
              <a:defRPr sz="2000">
                <a:solidFill>
                  <a:schemeClr val="tx1"/>
                </a:solidFill>
                <a:latin typeface="Times New Roman" panose="02020603050405020304" pitchFamily="18" charset="0"/>
              </a:defRPr>
            </a:lvl7pPr>
            <a:lvl8pPr marL="3435350" indent="-228600" defTabSz="912813" eaLnBrk="0" fontAlgn="base" hangingPunct="0">
              <a:spcBef>
                <a:spcPct val="0"/>
              </a:spcBef>
              <a:spcAft>
                <a:spcPct val="0"/>
              </a:spcAft>
              <a:defRPr sz="2000">
                <a:solidFill>
                  <a:schemeClr val="tx1"/>
                </a:solidFill>
                <a:latin typeface="Times New Roman" panose="02020603050405020304" pitchFamily="18" charset="0"/>
              </a:defRPr>
            </a:lvl8pPr>
            <a:lvl9pPr marL="3892550" indent="-228600" defTabSz="912813"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fld id="{D9AB0803-6F27-4AED-89FF-2311565EE2DC}"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12813" rtl="0" eaLnBrk="0" fontAlgn="base" latinLnBrk="0" hangingPunct="0">
                <a:lnSpc>
                  <a:spcPct val="100000"/>
                </a:lnSpc>
                <a:spcBef>
                  <a:spcPct val="0"/>
                </a:spcBef>
                <a:spcAft>
                  <a:spcPct val="0"/>
                </a:spcAft>
                <a:buClrTx/>
                <a:buSzTx/>
                <a:buFontTx/>
                <a:buNone/>
                <a:tabLst/>
                <a:defRPr/>
              </a:pPr>
              <a:t>80</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61443" name="Rectangle 1026"/>
          <p:cNvSpPr>
            <a:spLocks noGrp="1" noRot="1" noChangeAspect="1" noChangeArrowheads="1" noTextEdit="1"/>
          </p:cNvSpPr>
          <p:nvPr>
            <p:ph type="sldImg"/>
          </p:nvPr>
        </p:nvSpPr>
        <p:spPr>
          <a:ln cap="flat"/>
        </p:spPr>
      </p:sp>
      <p:sp>
        <p:nvSpPr>
          <p:cNvPr id="61444"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altLang="zh-TW" dirty="0"/>
          </a:p>
        </p:txBody>
      </p:sp>
    </p:spTree>
    <p:extLst>
      <p:ext uri="{BB962C8B-B14F-4D97-AF65-F5344CB8AC3E}">
        <p14:creationId xmlns:p14="http://schemas.microsoft.com/office/powerpoint/2010/main" val="20163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C68DA427-F3E4-4713-98DF-3DFEEBB46500}"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91</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3234124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789FD1EB-D653-43AE-AC3C-E3317BFCCAD7}"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92</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4257424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0ABE65CC-1336-4D7B-84B7-65E6A880C228}"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93</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3751074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2033B71C-5FF3-4735-B6CA-7773B5522576}"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94</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1802653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DF53F9E5-8656-415D-AF1B-889E71E289AD}"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95</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341725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26285235-D231-41F1-9055-1800203A6B94}"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96</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1641076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a:solidFill>
                  <a:schemeClr val="tx1"/>
                </a:solidFill>
                <a:latin typeface="Times New Roman" panose="02020603050405020304" pitchFamily="18" charset="0"/>
              </a:defRPr>
            </a:lvl1pPr>
            <a:lvl2pPr marL="749300" indent="-287338" defTabSz="920750">
              <a:defRPr sz="2000">
                <a:solidFill>
                  <a:schemeClr val="tx1"/>
                </a:solidFill>
                <a:latin typeface="Times New Roman" panose="02020603050405020304" pitchFamily="18" charset="0"/>
              </a:defRPr>
            </a:lvl2pPr>
            <a:lvl3pPr marL="1154113" indent="-230188" defTabSz="920750">
              <a:defRPr sz="2000">
                <a:solidFill>
                  <a:schemeClr val="tx1"/>
                </a:solidFill>
                <a:latin typeface="Times New Roman" panose="02020603050405020304" pitchFamily="18" charset="0"/>
              </a:defRPr>
            </a:lvl3pPr>
            <a:lvl4pPr marL="1614488" indent="-230188" defTabSz="920750">
              <a:defRPr sz="2000">
                <a:solidFill>
                  <a:schemeClr val="tx1"/>
                </a:solidFill>
                <a:latin typeface="Times New Roman" panose="02020603050405020304" pitchFamily="18" charset="0"/>
              </a:defRPr>
            </a:lvl4pPr>
            <a:lvl5pPr marL="2076450" indent="-230188" defTabSz="920750">
              <a:defRPr sz="2000">
                <a:solidFill>
                  <a:schemeClr val="tx1"/>
                </a:solidFill>
                <a:latin typeface="Times New Roman" panose="02020603050405020304" pitchFamily="18" charset="0"/>
              </a:defRPr>
            </a:lvl5pPr>
            <a:lvl6pPr marL="2533650" indent="-230188" defTabSz="920750" eaLnBrk="0" fontAlgn="base" hangingPunct="0">
              <a:spcBef>
                <a:spcPct val="0"/>
              </a:spcBef>
              <a:spcAft>
                <a:spcPct val="0"/>
              </a:spcAft>
              <a:defRPr sz="2000">
                <a:solidFill>
                  <a:schemeClr val="tx1"/>
                </a:solidFill>
                <a:latin typeface="Times New Roman" panose="02020603050405020304" pitchFamily="18" charset="0"/>
              </a:defRPr>
            </a:lvl6pPr>
            <a:lvl7pPr marL="2990850" indent="-230188" defTabSz="920750" eaLnBrk="0" fontAlgn="base" hangingPunct="0">
              <a:spcBef>
                <a:spcPct val="0"/>
              </a:spcBef>
              <a:spcAft>
                <a:spcPct val="0"/>
              </a:spcAft>
              <a:defRPr sz="2000">
                <a:solidFill>
                  <a:schemeClr val="tx1"/>
                </a:solidFill>
                <a:latin typeface="Times New Roman" panose="02020603050405020304" pitchFamily="18" charset="0"/>
              </a:defRPr>
            </a:lvl7pPr>
            <a:lvl8pPr marL="3448050" indent="-230188" defTabSz="920750" eaLnBrk="0" fontAlgn="base" hangingPunct="0">
              <a:spcBef>
                <a:spcPct val="0"/>
              </a:spcBef>
              <a:spcAft>
                <a:spcPct val="0"/>
              </a:spcAft>
              <a:defRPr sz="2000">
                <a:solidFill>
                  <a:schemeClr val="tx1"/>
                </a:solidFill>
                <a:latin typeface="Times New Roman" panose="02020603050405020304" pitchFamily="18" charset="0"/>
              </a:defRPr>
            </a:lvl8pPr>
            <a:lvl9pPr marL="3905250" indent="-230188" defTabSz="92075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algn="r" defTabSz="920750" rtl="0" eaLnBrk="0" fontAlgn="base" latinLnBrk="0" hangingPunct="0">
              <a:lnSpc>
                <a:spcPct val="100000"/>
              </a:lnSpc>
              <a:spcBef>
                <a:spcPct val="0"/>
              </a:spcBef>
              <a:spcAft>
                <a:spcPct val="0"/>
              </a:spcAft>
              <a:buClrTx/>
              <a:buSzTx/>
              <a:buFontTx/>
              <a:buNone/>
              <a:tabLst/>
              <a:defRPr/>
            </a:pPr>
            <a:fld id="{0A822B76-004C-453D-9A5E-1B2E71421D02}" type="slidenum">
              <a:rPr kumimoji="0" lang="zh-TW"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新細明體" panose="02020500000000000000" pitchFamily="18" charset="-120"/>
                <a:cs typeface="+mn-cs"/>
              </a:rPr>
              <a:pPr marL="0" marR="0" lvl="0" indent="0" algn="r" defTabSz="920750" rtl="0" eaLnBrk="0" fontAlgn="base" latinLnBrk="0" hangingPunct="0">
                <a:lnSpc>
                  <a:spcPct val="100000"/>
                </a:lnSpc>
                <a:spcBef>
                  <a:spcPct val="0"/>
                </a:spcBef>
                <a:spcAft>
                  <a:spcPct val="0"/>
                </a:spcAft>
                <a:buClrTx/>
                <a:buSzTx/>
                <a:buFontTx/>
                <a:buNone/>
                <a:tabLst/>
                <a:defRPr/>
              </a:pPr>
              <a:t>97</a:t>
            </a:fld>
            <a:endParaRPr kumimoji="0" lang="en-US" altLang="zh-TW" sz="12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Tree>
    <p:extLst>
      <p:ext uri="{BB962C8B-B14F-4D97-AF65-F5344CB8AC3E}">
        <p14:creationId xmlns:p14="http://schemas.microsoft.com/office/powerpoint/2010/main" val="905786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sz="2000">
                <a:solidFill>
                  <a:srgbClr val="9900CC"/>
                </a:solidFill>
                <a:latin typeface="Tahoma" pitchFamily="34" charset="0"/>
                <a:ea typeface="新細明體" pitchFamily="18" charset="-120"/>
              </a:defRPr>
            </a:lvl1pPr>
            <a:lvl2pPr marL="745278" indent="-286646" eaLnBrk="0" hangingPunct="0">
              <a:defRPr sz="2000">
                <a:solidFill>
                  <a:srgbClr val="9900CC"/>
                </a:solidFill>
                <a:latin typeface="Tahoma" pitchFamily="34" charset="0"/>
                <a:ea typeface="新細明體" pitchFamily="18" charset="-120"/>
              </a:defRPr>
            </a:lvl2pPr>
            <a:lvl3pPr marL="1146582" indent="-229316" eaLnBrk="0" hangingPunct="0">
              <a:defRPr sz="2000">
                <a:solidFill>
                  <a:srgbClr val="9900CC"/>
                </a:solidFill>
                <a:latin typeface="Tahoma" pitchFamily="34" charset="0"/>
                <a:ea typeface="新細明體" pitchFamily="18" charset="-120"/>
              </a:defRPr>
            </a:lvl3pPr>
            <a:lvl4pPr marL="1605215" indent="-229316" eaLnBrk="0" hangingPunct="0">
              <a:defRPr sz="2000">
                <a:solidFill>
                  <a:srgbClr val="9900CC"/>
                </a:solidFill>
                <a:latin typeface="Tahoma" pitchFamily="34" charset="0"/>
                <a:ea typeface="新細明體" pitchFamily="18" charset="-120"/>
              </a:defRPr>
            </a:lvl4pPr>
            <a:lvl5pPr marL="2063847" indent="-229316" eaLnBrk="0" hangingPunct="0">
              <a:defRPr sz="2000">
                <a:solidFill>
                  <a:srgbClr val="9900CC"/>
                </a:solidFill>
                <a:latin typeface="Tahoma" pitchFamily="34" charset="0"/>
                <a:ea typeface="新細明體" pitchFamily="18" charset="-120"/>
              </a:defRPr>
            </a:lvl5pPr>
            <a:lvl6pPr marL="2522480" indent="-229316" eaLnBrk="0" fontAlgn="base" hangingPunct="0">
              <a:spcBef>
                <a:spcPct val="20000"/>
              </a:spcBef>
              <a:spcAft>
                <a:spcPct val="0"/>
              </a:spcAft>
              <a:buClr>
                <a:srgbClr val="CC0099"/>
              </a:buClr>
              <a:buSzPct val="55000"/>
              <a:buFont typeface="Wingdings" pitchFamily="2" charset="2"/>
              <a:buChar char="n"/>
              <a:defRPr sz="2000">
                <a:solidFill>
                  <a:srgbClr val="9900CC"/>
                </a:solidFill>
                <a:latin typeface="Tahoma" pitchFamily="34" charset="0"/>
                <a:ea typeface="新細明體" pitchFamily="18" charset="-120"/>
              </a:defRPr>
            </a:lvl6pPr>
            <a:lvl7pPr marL="2981113" indent="-229316" eaLnBrk="0" fontAlgn="base" hangingPunct="0">
              <a:spcBef>
                <a:spcPct val="20000"/>
              </a:spcBef>
              <a:spcAft>
                <a:spcPct val="0"/>
              </a:spcAft>
              <a:buClr>
                <a:srgbClr val="CC0099"/>
              </a:buClr>
              <a:buSzPct val="55000"/>
              <a:buFont typeface="Wingdings" pitchFamily="2" charset="2"/>
              <a:buChar char="n"/>
              <a:defRPr sz="2000">
                <a:solidFill>
                  <a:srgbClr val="9900CC"/>
                </a:solidFill>
                <a:latin typeface="Tahoma" pitchFamily="34" charset="0"/>
                <a:ea typeface="新細明體" pitchFamily="18" charset="-120"/>
              </a:defRPr>
            </a:lvl7pPr>
            <a:lvl8pPr marL="3439745" indent="-229316" eaLnBrk="0" fontAlgn="base" hangingPunct="0">
              <a:spcBef>
                <a:spcPct val="20000"/>
              </a:spcBef>
              <a:spcAft>
                <a:spcPct val="0"/>
              </a:spcAft>
              <a:buClr>
                <a:srgbClr val="CC0099"/>
              </a:buClr>
              <a:buSzPct val="55000"/>
              <a:buFont typeface="Wingdings" pitchFamily="2" charset="2"/>
              <a:buChar char="n"/>
              <a:defRPr sz="2000">
                <a:solidFill>
                  <a:srgbClr val="9900CC"/>
                </a:solidFill>
                <a:latin typeface="Tahoma" pitchFamily="34" charset="0"/>
                <a:ea typeface="新細明體" pitchFamily="18" charset="-120"/>
              </a:defRPr>
            </a:lvl8pPr>
            <a:lvl9pPr marL="3898378" indent="-229316" eaLnBrk="0" fontAlgn="base" hangingPunct="0">
              <a:spcBef>
                <a:spcPct val="20000"/>
              </a:spcBef>
              <a:spcAft>
                <a:spcPct val="0"/>
              </a:spcAft>
              <a:buClr>
                <a:srgbClr val="CC0099"/>
              </a:buClr>
              <a:buSzPct val="55000"/>
              <a:buFont typeface="Wingdings" pitchFamily="2" charset="2"/>
              <a:buChar char="n"/>
              <a:defRPr sz="2000">
                <a:solidFill>
                  <a:srgbClr val="9900CC"/>
                </a:solidFill>
                <a:latin typeface="Tahoma" pitchFamily="34" charset="0"/>
                <a:ea typeface="新細明體" pitchFamily="18" charset="-120"/>
              </a:defRPr>
            </a:lvl9pPr>
          </a:lstStyle>
          <a:p>
            <a:pPr eaLnBrk="1" hangingPunct="1"/>
            <a:fld id="{70281E71-6059-44D4-89F0-6E63AD4252B5}" type="slidenum">
              <a:rPr lang="en-US" altLang="zh-TW" sz="1200">
                <a:solidFill>
                  <a:schemeClr val="tx1"/>
                </a:solidFill>
              </a:rPr>
              <a:pPr eaLnBrk="1" hangingPunct="1"/>
              <a:t>98</a:t>
            </a:fld>
            <a:endParaRPr lang="en-US" altLang="zh-TW" sz="1200" dirty="0">
              <a:solidFill>
                <a:schemeClr val="tx1"/>
              </a:solidFill>
            </a:endParaRPr>
          </a:p>
        </p:txBody>
      </p:sp>
      <p:sp>
        <p:nvSpPr>
          <p:cNvPr id="44035" name="Rectangle 2"/>
          <p:cNvSpPr>
            <a:spLocks noGrp="1" noRot="1" noChangeAspect="1" noChangeArrowheads="1" noTextEdit="1"/>
          </p:cNvSpPr>
          <p:nvPr>
            <p:ph type="sldImg"/>
          </p:nvPr>
        </p:nvSpPr>
        <p:spPr>
          <a:xfrm>
            <a:off x="915988" y="744538"/>
            <a:ext cx="4965700" cy="3724275"/>
          </a:xfrm>
          <a:ln/>
        </p:spPr>
      </p:sp>
      <p:sp>
        <p:nvSpPr>
          <p:cNvPr id="44036" name="Rectangle 3"/>
          <p:cNvSpPr>
            <a:spLocks noGrp="1" noChangeArrowheads="1"/>
          </p:cNvSpPr>
          <p:nvPr>
            <p:ph type="body" idx="1"/>
          </p:nvPr>
        </p:nvSpPr>
        <p:spPr>
          <a:noFill/>
        </p:spPr>
        <p:txBody>
          <a:bodyPr/>
          <a:lstStyle/>
          <a:p>
            <a:pPr eaLnBrk="1" hangingPunct="1"/>
            <a:endParaRPr lang="zh-TW" altLang="zh-TW"/>
          </a:p>
        </p:txBody>
      </p:sp>
    </p:spTree>
    <p:extLst>
      <p:ext uri="{BB962C8B-B14F-4D97-AF65-F5344CB8AC3E}">
        <p14:creationId xmlns:p14="http://schemas.microsoft.com/office/powerpoint/2010/main" val="1609788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107</a:t>
            </a:fld>
            <a:endParaRPr lang="en-US" altLang="zh-TW" dirty="0"/>
          </a:p>
        </p:txBody>
      </p:sp>
    </p:spTree>
    <p:extLst>
      <p:ext uri="{BB962C8B-B14F-4D97-AF65-F5344CB8AC3E}">
        <p14:creationId xmlns:p14="http://schemas.microsoft.com/office/powerpoint/2010/main" val="240646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140577-2ED3-4010-BFA6-73E8541DF65A}"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22530" name="Rectangle 2"/>
          <p:cNvSpPr>
            <a:spLocks noGrp="1" noRot="1" noChangeAspect="1" noChangeArrowheads="1" noTextEdit="1"/>
          </p:cNvSpPr>
          <p:nvPr>
            <p:ph type="sldImg"/>
          </p:nvPr>
        </p:nvSpPr>
        <p:spPr>
          <a:xfrm>
            <a:off x="901700" y="762000"/>
            <a:ext cx="4979988" cy="3735388"/>
          </a:xfrm>
          <a:ln/>
        </p:spPr>
      </p:sp>
      <p:sp>
        <p:nvSpPr>
          <p:cNvPr id="22531" name="Rectangle 3"/>
          <p:cNvSpPr>
            <a:spLocks noGrp="1" noChangeArrowheads="1"/>
          </p:cNvSpPr>
          <p:nvPr>
            <p:ph type="body" idx="1"/>
          </p:nvPr>
        </p:nvSpPr>
        <p:spPr>
          <a:xfrm>
            <a:off x="914400" y="4724400"/>
            <a:ext cx="4953000" cy="4497388"/>
          </a:xfrm>
        </p:spPr>
        <p:txBody>
          <a:bodyPr/>
          <a:lstStyle/>
          <a:p>
            <a:pPr marL="228600" indent="-228600"/>
            <a:endParaRPr lang="zh-TW" altLang="zh-TW" dirty="0"/>
          </a:p>
        </p:txBody>
      </p:sp>
    </p:spTree>
    <p:extLst>
      <p:ext uri="{BB962C8B-B14F-4D97-AF65-F5344CB8AC3E}">
        <p14:creationId xmlns:p14="http://schemas.microsoft.com/office/powerpoint/2010/main" val="2688703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115</a:t>
            </a:fld>
            <a:endParaRPr lang="en-US" altLang="zh-TW" dirty="0"/>
          </a:p>
        </p:txBody>
      </p:sp>
    </p:spTree>
    <p:extLst>
      <p:ext uri="{BB962C8B-B14F-4D97-AF65-F5344CB8AC3E}">
        <p14:creationId xmlns:p14="http://schemas.microsoft.com/office/powerpoint/2010/main" val="658847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117</a:t>
            </a:fld>
            <a:endParaRPr lang="en-US" altLang="zh-TW" dirty="0"/>
          </a:p>
        </p:txBody>
      </p:sp>
    </p:spTree>
    <p:extLst>
      <p:ext uri="{BB962C8B-B14F-4D97-AF65-F5344CB8AC3E}">
        <p14:creationId xmlns:p14="http://schemas.microsoft.com/office/powerpoint/2010/main" val="2945969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119</a:t>
            </a:fld>
            <a:endParaRPr lang="en-US" altLang="zh-TW" dirty="0"/>
          </a:p>
        </p:txBody>
      </p:sp>
    </p:spTree>
    <p:extLst>
      <p:ext uri="{BB962C8B-B14F-4D97-AF65-F5344CB8AC3E}">
        <p14:creationId xmlns:p14="http://schemas.microsoft.com/office/powerpoint/2010/main" val="343852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123</a:t>
            </a:fld>
            <a:endParaRPr lang="en-US" altLang="zh-TW"/>
          </a:p>
        </p:txBody>
      </p:sp>
    </p:spTree>
    <p:extLst>
      <p:ext uri="{BB962C8B-B14F-4D97-AF65-F5344CB8AC3E}">
        <p14:creationId xmlns:p14="http://schemas.microsoft.com/office/powerpoint/2010/main" val="2134531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pPr>
              <a:defRPr/>
            </a:pPr>
            <a:fld id="{0A458407-CB94-4711-B1E0-6D87A989CEBE}" type="slidenum">
              <a:rPr lang="en-US" altLang="zh-TW" smtClean="0"/>
              <a:pPr>
                <a:defRPr/>
              </a:pPr>
              <a:t>124</a:t>
            </a:fld>
            <a:endParaRPr lang="en-US" altLang="zh-TW"/>
          </a:p>
        </p:txBody>
      </p:sp>
    </p:spTree>
    <p:extLst>
      <p:ext uri="{BB962C8B-B14F-4D97-AF65-F5344CB8AC3E}">
        <p14:creationId xmlns:p14="http://schemas.microsoft.com/office/powerpoint/2010/main" val="3519155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18916-89E3-4E60-9512-7252A171E813}" type="slidenum">
              <a:rPr kumimoji="1" lang="en-US" altLang="zh-TW" sz="1200" b="0"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1" lang="en-US" altLang="zh-TW" sz="1200" b="0" i="0" u="none" strike="noStrike" kern="1200" cap="none" spc="0" normalizeH="0" baseline="0" noProof="0">
              <a:ln>
                <a:noFill/>
              </a:ln>
              <a:solidFill>
                <a:srgbClr val="000000"/>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3168316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140577-2ED3-4010-BFA6-73E8541DF65A}"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22530" name="Rectangle 2"/>
          <p:cNvSpPr>
            <a:spLocks noGrp="1" noRot="1" noChangeAspect="1" noChangeArrowheads="1" noTextEdit="1"/>
          </p:cNvSpPr>
          <p:nvPr>
            <p:ph type="sldImg"/>
          </p:nvPr>
        </p:nvSpPr>
        <p:spPr>
          <a:xfrm>
            <a:off x="901700" y="762000"/>
            <a:ext cx="4979988" cy="3735388"/>
          </a:xfrm>
          <a:ln/>
        </p:spPr>
      </p:sp>
      <p:sp>
        <p:nvSpPr>
          <p:cNvPr id="22531" name="Rectangle 3"/>
          <p:cNvSpPr>
            <a:spLocks noGrp="1" noChangeArrowheads="1"/>
          </p:cNvSpPr>
          <p:nvPr>
            <p:ph type="body" idx="1"/>
          </p:nvPr>
        </p:nvSpPr>
        <p:spPr>
          <a:xfrm>
            <a:off x="914400" y="4724400"/>
            <a:ext cx="4953000" cy="4497388"/>
          </a:xfrm>
        </p:spPr>
        <p:txBody>
          <a:bodyPr/>
          <a:lstStyle/>
          <a:p>
            <a:pPr marL="228600" indent="-228600"/>
            <a:endParaRPr lang="zh-TW" altLang="zh-TW"/>
          </a:p>
        </p:txBody>
      </p:sp>
    </p:spTree>
    <p:extLst>
      <p:ext uri="{BB962C8B-B14F-4D97-AF65-F5344CB8AC3E}">
        <p14:creationId xmlns:p14="http://schemas.microsoft.com/office/powerpoint/2010/main" val="38373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D3F0BE-22C0-43C4-A5EF-0881A54DC8B3}"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606150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D3F0BE-22C0-43C4-A5EF-0881A54DC8B3}"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699361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140577-2ED3-4010-BFA6-73E8541DF65A}"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22530" name="Rectangle 2"/>
          <p:cNvSpPr>
            <a:spLocks noGrp="1" noRot="1" noChangeAspect="1" noChangeArrowheads="1" noTextEdit="1"/>
          </p:cNvSpPr>
          <p:nvPr>
            <p:ph type="sldImg"/>
          </p:nvPr>
        </p:nvSpPr>
        <p:spPr>
          <a:xfrm>
            <a:off x="901700" y="762000"/>
            <a:ext cx="4979988" cy="3735388"/>
          </a:xfrm>
          <a:ln/>
        </p:spPr>
      </p:sp>
      <p:sp>
        <p:nvSpPr>
          <p:cNvPr id="22531" name="Rectangle 3"/>
          <p:cNvSpPr>
            <a:spLocks noGrp="1" noChangeArrowheads="1"/>
          </p:cNvSpPr>
          <p:nvPr>
            <p:ph type="body" idx="1"/>
          </p:nvPr>
        </p:nvSpPr>
        <p:spPr>
          <a:xfrm>
            <a:off x="914400" y="4724400"/>
            <a:ext cx="4953000" cy="4497388"/>
          </a:xfrm>
        </p:spPr>
        <p:txBody>
          <a:bodyPr/>
          <a:lstStyle/>
          <a:p>
            <a:pPr marL="228600" indent="-228600"/>
            <a:endParaRPr lang="zh-TW" altLang="zh-TW"/>
          </a:p>
        </p:txBody>
      </p:sp>
    </p:spTree>
    <p:extLst>
      <p:ext uri="{BB962C8B-B14F-4D97-AF65-F5344CB8AC3E}">
        <p14:creationId xmlns:p14="http://schemas.microsoft.com/office/powerpoint/2010/main" val="1618900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140577-2ED3-4010-BFA6-73E8541DF65A}" type="slidenum">
              <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22530" name="Rectangle 2"/>
          <p:cNvSpPr>
            <a:spLocks noGrp="1" noRot="1" noChangeAspect="1" noChangeArrowheads="1" noTextEdit="1"/>
          </p:cNvSpPr>
          <p:nvPr>
            <p:ph type="sldImg"/>
          </p:nvPr>
        </p:nvSpPr>
        <p:spPr>
          <a:xfrm>
            <a:off x="901700" y="762000"/>
            <a:ext cx="4979988" cy="3735388"/>
          </a:xfrm>
          <a:ln/>
        </p:spPr>
      </p:sp>
      <p:sp>
        <p:nvSpPr>
          <p:cNvPr id="22531" name="Rectangle 3"/>
          <p:cNvSpPr>
            <a:spLocks noGrp="1" noChangeArrowheads="1"/>
          </p:cNvSpPr>
          <p:nvPr>
            <p:ph type="body" idx="1"/>
          </p:nvPr>
        </p:nvSpPr>
        <p:spPr>
          <a:xfrm>
            <a:off x="914400" y="4724400"/>
            <a:ext cx="4953000" cy="4497388"/>
          </a:xfrm>
        </p:spPr>
        <p:txBody>
          <a:bodyPr/>
          <a:lstStyle/>
          <a:p>
            <a:pPr marL="228600" indent="-228600"/>
            <a:endParaRPr lang="zh-TW" altLang="zh-TW"/>
          </a:p>
        </p:txBody>
      </p:sp>
    </p:spTree>
    <p:extLst>
      <p:ext uri="{BB962C8B-B14F-4D97-AF65-F5344CB8AC3E}">
        <p14:creationId xmlns:p14="http://schemas.microsoft.com/office/powerpoint/2010/main" val="44401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2687"/>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D3F0BE-22C0-43C4-A5EF-0881A54DC8B3}" type="slidenum">
              <a:rPr kumimoji="1" lang="en-US" altLang="zh-TW" sz="1200" b="0" i="0" u="none" strike="noStrike" kern="1200" cap="none" spc="0" normalizeH="0" baseline="0" noProof="0" smtClean="0">
                <a:ln>
                  <a:noFill/>
                </a:ln>
                <a:solidFill>
                  <a:srgbClr val="000000"/>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zh-TW" sz="12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139729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vmlDrawing" Target="../drawings/vmlDrawing4.v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vmlDrawing" Target="../drawings/vmlDrawing5.v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5.xml"/><Relationship Id="rId1" Type="http://schemas.openxmlformats.org/officeDocument/2006/relationships/vmlDrawing" Target="../drawings/vmlDrawing7.v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Line 7"/>
          <p:cNvSpPr>
            <a:spLocks noChangeShapeType="1"/>
          </p:cNvSpPr>
          <p:nvPr/>
        </p:nvSpPr>
        <p:spPr bwMode="gray">
          <a:xfrm>
            <a:off x="1143000" y="3200400"/>
            <a:ext cx="0" cy="1676400"/>
          </a:xfrm>
          <a:prstGeom prst="line">
            <a:avLst/>
          </a:prstGeom>
          <a:noFill/>
          <a:ln w="28575">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5" name="Rectangle 8"/>
          <p:cNvSpPr>
            <a:spLocks noChangeArrowheads="1"/>
          </p:cNvSpPr>
          <p:nvPr/>
        </p:nvSpPr>
        <p:spPr bwMode="gray">
          <a:xfrm>
            <a:off x="914400" y="3702050"/>
            <a:ext cx="7197725" cy="31750"/>
          </a:xfrm>
          <a:prstGeom prst="rect">
            <a:avLst/>
          </a:prstGeom>
          <a:gradFill rotWithShape="0">
            <a:gsLst>
              <a:gs pos="0">
                <a:srgbClr val="00ECAE"/>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grpSp>
        <p:nvGrpSpPr>
          <p:cNvPr id="7" name="Group 15"/>
          <p:cNvGrpSpPr>
            <a:grpSpLocks/>
          </p:cNvGrpSpPr>
          <p:nvPr userDrawn="1"/>
        </p:nvGrpSpPr>
        <p:grpSpPr bwMode="auto">
          <a:xfrm>
            <a:off x="1223963" y="1339850"/>
            <a:ext cx="6697662" cy="4179888"/>
            <a:chOff x="0" y="2633"/>
            <a:chExt cx="4219" cy="2633"/>
          </a:xfrm>
        </p:grpSpPr>
        <p:sp>
          <p:nvSpPr>
            <p:cNvPr id="8" name="Rectangle 12"/>
            <p:cNvSpPr>
              <a:spLocks noChangeArrowheads="1"/>
            </p:cNvSpPr>
            <p:nvPr userDrawn="1"/>
          </p:nvSpPr>
          <p:spPr bwMode="gray">
            <a:xfrm>
              <a:off x="0" y="2633"/>
              <a:ext cx="4219" cy="2633"/>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zh-TW" altLang="en-US"/>
            </a:p>
          </p:txBody>
        </p:sp>
        <p:sp>
          <p:nvSpPr>
            <p:cNvPr id="9" name="Rectangle 13"/>
            <p:cNvSpPr>
              <a:spLocks noChangeArrowheads="1"/>
            </p:cNvSpPr>
            <p:nvPr userDrawn="1"/>
          </p:nvSpPr>
          <p:spPr bwMode="gray">
            <a:xfrm>
              <a:off x="0" y="2633"/>
              <a:ext cx="4219" cy="951"/>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buClrTx/>
                <a:buSzTx/>
                <a:buFontTx/>
                <a:buNone/>
              </a:pPr>
              <a:r>
                <a:rPr kumimoji="1" lang="en-US" altLang="zh-TW" sz="900" b="1">
                  <a:solidFill>
                    <a:srgbClr val="003333"/>
                  </a:solidFill>
                  <a:effectLst/>
                  <a:latin typeface="Arial" charset="0"/>
                </a:rPr>
                <a:t>  </a:t>
              </a:r>
              <a:r>
                <a:rPr kumimoji="1" lang="en-US" altLang="zh-TW" sz="9300" b="1">
                  <a:solidFill>
                    <a:srgbClr val="003333"/>
                  </a:solidFill>
                  <a:effectLst/>
                  <a:latin typeface="Times New Roman" pitchFamily="18" charset="0"/>
                </a:rPr>
                <a:t> </a:t>
              </a:r>
              <a:r>
                <a:rPr kumimoji="1" lang="en-US" altLang="zh-TW" sz="900" b="1">
                  <a:solidFill>
                    <a:srgbClr val="003333"/>
                  </a:solidFill>
                  <a:effectLst/>
                  <a:latin typeface="Times New Roman" pitchFamily="18" charset="0"/>
                </a:rPr>
                <a:t>                                                                                       </a:t>
              </a:r>
              <a:endParaRPr kumimoji="1" lang="en-US" altLang="zh-TW" sz="900" b="1">
                <a:solidFill>
                  <a:srgbClr val="003333"/>
                </a:solidFill>
                <a:effectLst/>
                <a:latin typeface="Arial" charset="0"/>
              </a:endParaRPr>
            </a:p>
          </p:txBody>
        </p:sp>
      </p:grpSp>
      <p:sp>
        <p:nvSpPr>
          <p:cNvPr id="15362" name="Rectangle 2"/>
          <p:cNvSpPr>
            <a:spLocks noGrp="1" noChangeArrowheads="1"/>
          </p:cNvSpPr>
          <p:nvPr>
            <p:ph type="ctrTitle"/>
          </p:nvPr>
        </p:nvSpPr>
        <p:spPr>
          <a:xfrm>
            <a:off x="2133600" y="2438400"/>
            <a:ext cx="5943600" cy="1143000"/>
          </a:xfrm>
        </p:spPr>
        <p:txBody>
          <a:bodyPr/>
          <a:lstStyle>
            <a:lvl1pPr algn="r">
              <a:defRPr sz="3200"/>
            </a:lvl1pPr>
          </a:lstStyle>
          <a:p>
            <a:pPr lvl="0"/>
            <a:r>
              <a:rPr lang="en-US" altLang="zh-TW" noProof="0"/>
              <a:t>Click to edit Master title style</a:t>
            </a:r>
          </a:p>
        </p:txBody>
      </p:sp>
      <p:sp>
        <p:nvSpPr>
          <p:cNvPr id="15363" name="Rectangle 3"/>
          <p:cNvSpPr>
            <a:spLocks noGrp="1" noChangeArrowheads="1"/>
          </p:cNvSpPr>
          <p:nvPr>
            <p:ph type="subTitle" idx="1"/>
          </p:nvPr>
        </p:nvSpPr>
        <p:spPr>
          <a:xfrm>
            <a:off x="2133600" y="3810000"/>
            <a:ext cx="5943600" cy="533400"/>
          </a:xfrm>
        </p:spPr>
        <p:txBody>
          <a:bodyPr/>
          <a:lstStyle>
            <a:lvl1pPr marL="0" indent="0" algn="r">
              <a:buFont typeface="Wingdings" pitchFamily="2" charset="2"/>
              <a:buNone/>
              <a:defRPr>
                <a:solidFill>
                  <a:srgbClr val="004A48"/>
                </a:solidFill>
                <a:latin typeface="Monotype Corsiva" pitchFamily="66" charset="0"/>
              </a:defRPr>
            </a:lvl1pPr>
          </a:lstStyle>
          <a:p>
            <a:pPr lvl="0"/>
            <a:r>
              <a:rPr lang="en-US" altLang="zh-TW" noProof="0"/>
              <a:t>Click to edit Master subtitle style</a:t>
            </a:r>
          </a:p>
        </p:txBody>
      </p:sp>
      <p:sp>
        <p:nvSpPr>
          <p:cNvPr id="12" name="Rectangle 4"/>
          <p:cNvSpPr>
            <a:spLocks noGrp="1" noChangeArrowheads="1"/>
          </p:cNvSpPr>
          <p:nvPr>
            <p:ph type="dt" sz="half" idx="10"/>
          </p:nvPr>
        </p:nvSpPr>
        <p:spPr>
          <a:xfrm>
            <a:off x="990600" y="6248400"/>
            <a:ext cx="1905000" cy="457200"/>
          </a:xfrm>
        </p:spPr>
        <p:txBody>
          <a:bodyPr/>
          <a:lstStyle>
            <a:lvl1pPr>
              <a:defRPr smtClean="0">
                <a:solidFill>
                  <a:schemeClr val="bg2"/>
                </a:solidFill>
              </a:defRPr>
            </a:lvl1pPr>
          </a:lstStyle>
          <a:p>
            <a:pPr>
              <a:defRPr/>
            </a:pPr>
            <a:endParaRPr lang="en-US" altLang="zh-TW"/>
          </a:p>
        </p:txBody>
      </p:sp>
      <p:sp>
        <p:nvSpPr>
          <p:cNvPr id="13" name="Rectangle 5"/>
          <p:cNvSpPr>
            <a:spLocks noGrp="1" noChangeArrowheads="1"/>
          </p:cNvSpPr>
          <p:nvPr>
            <p:ph type="ftr" sz="quarter" idx="11"/>
          </p:nvPr>
        </p:nvSpPr>
        <p:spPr>
          <a:xfrm>
            <a:off x="3429000" y="6248400"/>
            <a:ext cx="2895600" cy="457200"/>
          </a:xfrm>
        </p:spPr>
        <p:txBody>
          <a:bodyPr/>
          <a:lstStyle>
            <a:lvl1pPr>
              <a:defRPr smtClean="0">
                <a:solidFill>
                  <a:schemeClr val="bg2"/>
                </a:solidFill>
              </a:defRPr>
            </a:lvl1pPr>
          </a:lstStyle>
          <a:p>
            <a:pPr>
              <a:defRPr/>
            </a:pPr>
            <a:endParaRPr lang="en-US" altLang="zh-TW"/>
          </a:p>
        </p:txBody>
      </p:sp>
      <p:sp>
        <p:nvSpPr>
          <p:cNvPr id="14" name="Rectangle 6"/>
          <p:cNvSpPr>
            <a:spLocks noGrp="1" noChangeArrowheads="1"/>
          </p:cNvSpPr>
          <p:nvPr>
            <p:ph type="sldNum" sz="quarter" idx="12"/>
          </p:nvPr>
        </p:nvSpPr>
        <p:spPr>
          <a:xfrm>
            <a:off x="6858000" y="6248400"/>
            <a:ext cx="1905000" cy="457200"/>
          </a:xfrm>
        </p:spPr>
        <p:txBody>
          <a:bodyPr/>
          <a:lstStyle>
            <a:lvl1pPr>
              <a:defRPr b="1" smtClean="0">
                <a:solidFill>
                  <a:schemeClr val="bg2"/>
                </a:solidFill>
              </a:defRPr>
            </a:lvl1pPr>
          </a:lstStyle>
          <a:p>
            <a:pPr>
              <a:defRPr/>
            </a:pPr>
            <a:fld id="{6C127F95-C5AC-4EE7-97B0-F599D5BEB699}" type="slidenum">
              <a:rPr lang="en-US" altLang="zh-TW" smtClean="0"/>
              <a:pPr>
                <a:defRPr/>
              </a:pPr>
              <a:t>‹#›</a:t>
            </a:fld>
            <a:endParaRPr lang="en-US" altLang="zh-TW"/>
          </a:p>
        </p:txBody>
      </p:sp>
      <p:sp>
        <p:nvSpPr>
          <p:cNvPr id="15" name="矩形 1"/>
          <p:cNvSpPr>
            <a:spLocks noChangeArrowheads="1"/>
          </p:cNvSpPr>
          <p:nvPr userDrawn="1"/>
        </p:nvSpPr>
        <p:spPr bwMode="auto">
          <a:xfrm>
            <a:off x="0" y="0"/>
            <a:ext cx="9144000" cy="980728"/>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a:p>
        </p:txBody>
      </p:sp>
      <p:graphicFrame>
        <p:nvGraphicFramePr>
          <p:cNvPr id="16" name="Object 1037"/>
          <p:cNvGraphicFramePr>
            <a:graphicFrameLocks noChangeAspect="1"/>
          </p:cNvGraphicFramePr>
          <p:nvPr userDrawn="1">
            <p:extLst>
              <p:ext uri="{D42A27DB-BD31-4B8C-83A1-F6EECF244321}">
                <p14:modId xmlns:p14="http://schemas.microsoft.com/office/powerpoint/2010/main" val="1459250437"/>
              </p:ext>
            </p:extLst>
          </p:nvPr>
        </p:nvGraphicFramePr>
        <p:xfrm>
          <a:off x="107503" y="1040979"/>
          <a:ext cx="2736305" cy="1451917"/>
        </p:xfrm>
        <a:graphic>
          <a:graphicData uri="http://schemas.openxmlformats.org/presentationml/2006/ole">
            <mc:AlternateContent xmlns:mc="http://schemas.openxmlformats.org/markup-compatibility/2006">
              <mc:Choice xmlns:v="urn:schemas-microsoft-com:vml" Requires="v">
                <p:oleObj spid="_x0000_s49251" r:id="rId3" imgW="2333333" imgH="1238423" progId="">
                  <p:embed/>
                </p:oleObj>
              </mc:Choice>
              <mc:Fallback>
                <p:oleObj r:id="rId3" imgW="2333333" imgH="123842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07503" y="1040979"/>
                        <a:ext cx="2736305" cy="1451917"/>
                      </a:xfrm>
                      <a:prstGeom prst="rect">
                        <a:avLst/>
                      </a:prstGeom>
                      <a:noFill/>
                      <a:ln>
                        <a:noFill/>
                      </a:ln>
                      <a:effectLst/>
                      <a:extLst/>
                    </p:spPr>
                  </p:pic>
                </p:oleObj>
              </mc:Fallback>
            </mc:AlternateContent>
          </a:graphicData>
        </a:graphic>
      </p:graphicFrame>
      <p:sp>
        <p:nvSpPr>
          <p:cNvPr id="17" name="Rectangle 22"/>
          <p:cNvSpPr>
            <a:spLocks noChangeArrowheads="1"/>
          </p:cNvSpPr>
          <p:nvPr userDrawn="1"/>
        </p:nvSpPr>
        <p:spPr bwMode="auto">
          <a:xfrm>
            <a:off x="0" y="6713620"/>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a:p>
        </p:txBody>
      </p:sp>
    </p:spTree>
    <p:extLst>
      <p:ext uri="{BB962C8B-B14F-4D97-AF65-F5344CB8AC3E}">
        <p14:creationId xmlns:p14="http://schemas.microsoft.com/office/powerpoint/2010/main" val="162351535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D999C93D-C187-4325-8087-537148CA81AA}" type="slidenum">
              <a:rPr lang="en-US" altLang="zh-TW" smtClean="0"/>
              <a:pPr>
                <a:defRPr/>
              </a:pPr>
              <a:t>‹#›</a:t>
            </a:fld>
            <a:endParaRPr lang="en-US" altLang="zh-TW" dirty="0"/>
          </a:p>
        </p:txBody>
      </p:sp>
    </p:spTree>
    <p:extLst>
      <p:ext uri="{BB962C8B-B14F-4D97-AF65-F5344CB8AC3E}">
        <p14:creationId xmlns:p14="http://schemas.microsoft.com/office/powerpoint/2010/main" val="19531617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29438" y="254000"/>
            <a:ext cx="2000250" cy="58277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28688" y="254000"/>
            <a:ext cx="5848350" cy="58277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C9AA5909-39A4-415C-AA07-432C5E8EFE21}" type="slidenum">
              <a:rPr lang="en-US" altLang="zh-TW" smtClean="0"/>
              <a:pPr>
                <a:defRPr/>
              </a:pPr>
              <a:t>‹#›</a:t>
            </a:fld>
            <a:endParaRPr lang="en-US" altLang="zh-TW" dirty="0"/>
          </a:p>
        </p:txBody>
      </p:sp>
    </p:spTree>
    <p:extLst>
      <p:ext uri="{BB962C8B-B14F-4D97-AF65-F5344CB8AC3E}">
        <p14:creationId xmlns:p14="http://schemas.microsoft.com/office/powerpoint/2010/main" val="69583803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Line 7"/>
          <p:cNvSpPr>
            <a:spLocks noChangeShapeType="1"/>
          </p:cNvSpPr>
          <p:nvPr/>
        </p:nvSpPr>
        <p:spPr bwMode="gray">
          <a:xfrm>
            <a:off x="1143000" y="3200400"/>
            <a:ext cx="0" cy="1676400"/>
          </a:xfrm>
          <a:prstGeom prst="line">
            <a:avLst/>
          </a:prstGeom>
          <a:noFill/>
          <a:ln w="28575">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sz="1800"/>
          </a:p>
        </p:txBody>
      </p:sp>
      <p:sp>
        <p:nvSpPr>
          <p:cNvPr id="5" name="Rectangle 8"/>
          <p:cNvSpPr>
            <a:spLocks noChangeArrowheads="1"/>
          </p:cNvSpPr>
          <p:nvPr/>
        </p:nvSpPr>
        <p:spPr bwMode="gray">
          <a:xfrm>
            <a:off x="914401" y="3702050"/>
            <a:ext cx="7197725" cy="31750"/>
          </a:xfrm>
          <a:prstGeom prst="rect">
            <a:avLst/>
          </a:prstGeom>
          <a:gradFill rotWithShape="0">
            <a:gsLst>
              <a:gs pos="0">
                <a:srgbClr val="00ECAE"/>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grpSp>
        <p:nvGrpSpPr>
          <p:cNvPr id="7" name="Group 15"/>
          <p:cNvGrpSpPr>
            <a:grpSpLocks/>
          </p:cNvGrpSpPr>
          <p:nvPr userDrawn="1"/>
        </p:nvGrpSpPr>
        <p:grpSpPr bwMode="auto">
          <a:xfrm>
            <a:off x="1223963" y="1339853"/>
            <a:ext cx="6697662" cy="1509713"/>
            <a:chOff x="0" y="2633"/>
            <a:chExt cx="4219" cy="951"/>
          </a:xfrm>
        </p:grpSpPr>
        <p:sp>
          <p:nvSpPr>
            <p:cNvPr id="8" name="Rectangle 12"/>
            <p:cNvSpPr>
              <a:spLocks noChangeArrowheads="1"/>
            </p:cNvSpPr>
            <p:nvPr userDrawn="1"/>
          </p:nvSpPr>
          <p:spPr bwMode="gray">
            <a:xfrm>
              <a:off x="0" y="2633"/>
              <a:ext cx="4219" cy="233"/>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zh-TW" altLang="en-US" sz="1800"/>
            </a:p>
          </p:txBody>
        </p:sp>
        <p:sp>
          <p:nvSpPr>
            <p:cNvPr id="9" name="Rectangle 13"/>
            <p:cNvSpPr>
              <a:spLocks noChangeArrowheads="1"/>
            </p:cNvSpPr>
            <p:nvPr userDrawn="1"/>
          </p:nvSpPr>
          <p:spPr bwMode="gray">
            <a:xfrm>
              <a:off x="0" y="2633"/>
              <a:ext cx="4219" cy="951"/>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buClrTx/>
                <a:buSzTx/>
                <a:buFontTx/>
                <a:buNone/>
              </a:pPr>
              <a:r>
                <a:rPr kumimoji="1" lang="en-US" altLang="zh-TW" sz="900" b="1">
                  <a:solidFill>
                    <a:srgbClr val="003333"/>
                  </a:solidFill>
                  <a:effectLst/>
                  <a:latin typeface="Arial" charset="0"/>
                </a:rPr>
                <a:t>  </a:t>
              </a:r>
              <a:r>
                <a:rPr kumimoji="1" lang="en-US" altLang="zh-TW" sz="9300" b="1">
                  <a:solidFill>
                    <a:srgbClr val="003333"/>
                  </a:solidFill>
                  <a:effectLst/>
                  <a:latin typeface="Times New Roman" pitchFamily="18" charset="0"/>
                </a:rPr>
                <a:t> </a:t>
              </a:r>
              <a:r>
                <a:rPr kumimoji="1" lang="en-US" altLang="zh-TW" sz="900" b="1">
                  <a:solidFill>
                    <a:srgbClr val="003333"/>
                  </a:solidFill>
                  <a:effectLst/>
                  <a:latin typeface="Times New Roman" pitchFamily="18" charset="0"/>
                </a:rPr>
                <a:t>                                                                                       </a:t>
              </a:r>
              <a:endParaRPr kumimoji="1" lang="en-US" altLang="zh-TW" sz="900" b="1">
                <a:solidFill>
                  <a:srgbClr val="003333"/>
                </a:solidFill>
                <a:effectLst/>
                <a:latin typeface="Arial" charset="0"/>
              </a:endParaRPr>
            </a:p>
          </p:txBody>
        </p:sp>
      </p:grpSp>
      <p:sp>
        <p:nvSpPr>
          <p:cNvPr id="15362" name="Rectangle 2"/>
          <p:cNvSpPr>
            <a:spLocks noGrp="1" noChangeArrowheads="1"/>
          </p:cNvSpPr>
          <p:nvPr>
            <p:ph type="ctrTitle"/>
          </p:nvPr>
        </p:nvSpPr>
        <p:spPr>
          <a:xfrm>
            <a:off x="2133600" y="2438400"/>
            <a:ext cx="5943600" cy="1143000"/>
          </a:xfrm>
        </p:spPr>
        <p:txBody>
          <a:bodyPr/>
          <a:lstStyle>
            <a:lvl1pPr algn="r">
              <a:defRPr sz="3200"/>
            </a:lvl1pPr>
          </a:lstStyle>
          <a:p>
            <a:pPr lvl="0"/>
            <a:r>
              <a:rPr lang="en-US" altLang="zh-TW" noProof="0"/>
              <a:t>Click to edit Master title style</a:t>
            </a:r>
          </a:p>
        </p:txBody>
      </p:sp>
      <p:sp>
        <p:nvSpPr>
          <p:cNvPr id="15363" name="Rectangle 3"/>
          <p:cNvSpPr>
            <a:spLocks noGrp="1" noChangeArrowheads="1"/>
          </p:cNvSpPr>
          <p:nvPr>
            <p:ph type="subTitle" idx="1"/>
          </p:nvPr>
        </p:nvSpPr>
        <p:spPr>
          <a:xfrm>
            <a:off x="2133600" y="3810000"/>
            <a:ext cx="5943600" cy="533400"/>
          </a:xfrm>
        </p:spPr>
        <p:txBody>
          <a:bodyPr/>
          <a:lstStyle>
            <a:lvl1pPr marL="0" indent="0" algn="r">
              <a:buFont typeface="Wingdings" pitchFamily="2" charset="2"/>
              <a:buNone/>
              <a:defRPr>
                <a:solidFill>
                  <a:srgbClr val="004A48"/>
                </a:solidFill>
                <a:latin typeface="Monotype Corsiva" pitchFamily="66" charset="0"/>
              </a:defRPr>
            </a:lvl1pPr>
          </a:lstStyle>
          <a:p>
            <a:pPr lvl="0"/>
            <a:r>
              <a:rPr lang="en-US" altLang="zh-TW" noProof="0"/>
              <a:t>Click to edit Master subtitle style</a:t>
            </a:r>
          </a:p>
        </p:txBody>
      </p:sp>
      <p:sp>
        <p:nvSpPr>
          <p:cNvPr id="12" name="Rectangle 4"/>
          <p:cNvSpPr>
            <a:spLocks noGrp="1" noChangeArrowheads="1"/>
          </p:cNvSpPr>
          <p:nvPr>
            <p:ph type="dt" sz="half" idx="10"/>
          </p:nvPr>
        </p:nvSpPr>
        <p:spPr>
          <a:xfrm>
            <a:off x="990600" y="6248400"/>
            <a:ext cx="1905000" cy="457200"/>
          </a:xfrm>
        </p:spPr>
        <p:txBody>
          <a:bodyPr/>
          <a:lstStyle>
            <a:lvl1pPr>
              <a:defRPr smtClean="0">
                <a:solidFill>
                  <a:schemeClr val="bg2"/>
                </a:solidFill>
              </a:defRPr>
            </a:lvl1pPr>
          </a:lstStyle>
          <a:p>
            <a:pPr>
              <a:defRPr/>
            </a:pPr>
            <a:endParaRPr lang="en-US" altLang="zh-TW"/>
          </a:p>
        </p:txBody>
      </p:sp>
      <p:sp>
        <p:nvSpPr>
          <p:cNvPr id="13" name="Rectangle 5"/>
          <p:cNvSpPr>
            <a:spLocks noGrp="1" noChangeArrowheads="1"/>
          </p:cNvSpPr>
          <p:nvPr>
            <p:ph type="ftr" sz="quarter" idx="11"/>
          </p:nvPr>
        </p:nvSpPr>
        <p:spPr>
          <a:xfrm>
            <a:off x="3429000" y="6248400"/>
            <a:ext cx="2895600" cy="457200"/>
          </a:xfrm>
        </p:spPr>
        <p:txBody>
          <a:bodyPr/>
          <a:lstStyle>
            <a:lvl1pPr>
              <a:defRPr smtClean="0">
                <a:solidFill>
                  <a:schemeClr val="bg2"/>
                </a:solidFill>
              </a:defRPr>
            </a:lvl1pPr>
          </a:lstStyle>
          <a:p>
            <a:pPr>
              <a:defRPr/>
            </a:pPr>
            <a:endParaRPr lang="en-US" altLang="zh-TW"/>
          </a:p>
        </p:txBody>
      </p:sp>
      <p:sp>
        <p:nvSpPr>
          <p:cNvPr id="14" name="Rectangle 6"/>
          <p:cNvSpPr>
            <a:spLocks noGrp="1" noChangeArrowheads="1"/>
          </p:cNvSpPr>
          <p:nvPr>
            <p:ph type="sldNum" sz="quarter" idx="12"/>
          </p:nvPr>
        </p:nvSpPr>
        <p:spPr>
          <a:xfrm>
            <a:off x="6858000" y="6248400"/>
            <a:ext cx="1905000" cy="457200"/>
          </a:xfrm>
        </p:spPr>
        <p:txBody>
          <a:bodyPr/>
          <a:lstStyle>
            <a:lvl1pPr>
              <a:defRPr b="1" smtClean="0">
                <a:solidFill>
                  <a:schemeClr val="bg2"/>
                </a:solidFill>
              </a:defRPr>
            </a:lvl1pPr>
          </a:lstStyle>
          <a:p>
            <a:pPr>
              <a:defRPr/>
            </a:pPr>
            <a:fld id="{6C127F95-C5AC-4EE7-97B0-F599D5BEB699}" type="slidenum">
              <a:rPr lang="en-US" altLang="zh-TW" smtClean="0"/>
              <a:pPr>
                <a:defRPr/>
              </a:pPr>
              <a:t>‹#›</a:t>
            </a:fld>
            <a:endParaRPr lang="en-US" altLang="zh-TW"/>
          </a:p>
        </p:txBody>
      </p:sp>
      <p:sp>
        <p:nvSpPr>
          <p:cNvPr id="15" name="矩形 1"/>
          <p:cNvSpPr>
            <a:spLocks noChangeArrowheads="1"/>
          </p:cNvSpPr>
          <p:nvPr userDrawn="1"/>
        </p:nvSpPr>
        <p:spPr bwMode="auto">
          <a:xfrm>
            <a:off x="0" y="0"/>
            <a:ext cx="9144000" cy="980728"/>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sz="4000"/>
          </a:p>
        </p:txBody>
      </p:sp>
      <p:graphicFrame>
        <p:nvGraphicFramePr>
          <p:cNvPr id="16" name="Object 1037"/>
          <p:cNvGraphicFramePr>
            <a:graphicFrameLocks noChangeAspect="1"/>
          </p:cNvGraphicFramePr>
          <p:nvPr userDrawn="1">
            <p:extLst/>
          </p:nvPr>
        </p:nvGraphicFramePr>
        <p:xfrm>
          <a:off x="107504" y="1040981"/>
          <a:ext cx="2736305" cy="1451917"/>
        </p:xfrm>
        <a:graphic>
          <a:graphicData uri="http://schemas.openxmlformats.org/presentationml/2006/ole">
            <mc:AlternateContent xmlns:mc="http://schemas.openxmlformats.org/markup-compatibility/2006">
              <mc:Choice xmlns:v="urn:schemas-microsoft-com:vml" Requires="v">
                <p:oleObj spid="_x0000_s51212" r:id="rId3" imgW="2333333" imgH="1238423" progId="">
                  <p:embed/>
                </p:oleObj>
              </mc:Choice>
              <mc:Fallback>
                <p:oleObj r:id="rId3" imgW="2333333" imgH="1238423" progId="">
                  <p:embed/>
                  <p:pic>
                    <p:nvPicPr>
                      <p:cNvPr id="16" name="Object 10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07504" y="1040981"/>
                        <a:ext cx="2736305" cy="1451917"/>
                      </a:xfrm>
                      <a:prstGeom prst="rect">
                        <a:avLst/>
                      </a:prstGeom>
                      <a:noFill/>
                      <a:ln>
                        <a:noFill/>
                      </a:ln>
                      <a:effectLst/>
                      <a:extLst/>
                    </p:spPr>
                  </p:pic>
                </p:oleObj>
              </mc:Fallback>
            </mc:AlternateContent>
          </a:graphicData>
        </a:graphic>
      </p:graphicFrame>
      <p:sp>
        <p:nvSpPr>
          <p:cNvPr id="17" name="Rectangle 22"/>
          <p:cNvSpPr>
            <a:spLocks noChangeArrowheads="1"/>
          </p:cNvSpPr>
          <p:nvPr userDrawn="1"/>
        </p:nvSpPr>
        <p:spPr bwMode="auto">
          <a:xfrm>
            <a:off x="0" y="6713622"/>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sz="1400"/>
          </a:p>
        </p:txBody>
      </p:sp>
    </p:spTree>
    <p:extLst>
      <p:ext uri="{BB962C8B-B14F-4D97-AF65-F5344CB8AC3E}">
        <p14:creationId xmlns:p14="http://schemas.microsoft.com/office/powerpoint/2010/main" val="15780074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3ECA7236-5062-4D1E-B9CD-F5372C213BC2}" type="slidenum">
              <a:rPr lang="en-US" altLang="zh-TW" smtClean="0"/>
              <a:pPr>
                <a:defRPr/>
              </a:pPr>
              <a:t>‹#›</a:t>
            </a:fld>
            <a:endParaRPr lang="en-US" altLang="zh-TW" dirty="0"/>
          </a:p>
        </p:txBody>
      </p:sp>
    </p:spTree>
    <p:extLst>
      <p:ext uri="{BB962C8B-B14F-4D97-AF65-F5344CB8AC3E}">
        <p14:creationId xmlns:p14="http://schemas.microsoft.com/office/powerpoint/2010/main" val="340504215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F6CAB535-F123-4434-ADD8-A86BF1C872ED}" type="slidenum">
              <a:rPr lang="en-US" altLang="zh-TW" smtClean="0"/>
              <a:pPr>
                <a:defRPr/>
              </a:pPr>
              <a:t>‹#›</a:t>
            </a:fld>
            <a:endParaRPr lang="en-US" altLang="zh-TW" dirty="0"/>
          </a:p>
        </p:txBody>
      </p:sp>
    </p:spTree>
    <p:extLst>
      <p:ext uri="{BB962C8B-B14F-4D97-AF65-F5344CB8AC3E}">
        <p14:creationId xmlns:p14="http://schemas.microsoft.com/office/powerpoint/2010/main" val="41702486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28688" y="1473200"/>
            <a:ext cx="3802062"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83151" y="1473200"/>
            <a:ext cx="380365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81A7BD9E-8F60-4B10-816C-34CAA7252127}" type="slidenum">
              <a:rPr lang="en-US" altLang="zh-TW" smtClean="0"/>
              <a:pPr>
                <a:defRPr/>
              </a:pPr>
              <a:t>‹#›</a:t>
            </a:fld>
            <a:endParaRPr lang="en-US" altLang="zh-TW" dirty="0"/>
          </a:p>
        </p:txBody>
      </p:sp>
    </p:spTree>
    <p:extLst>
      <p:ext uri="{BB962C8B-B14F-4D97-AF65-F5344CB8AC3E}">
        <p14:creationId xmlns:p14="http://schemas.microsoft.com/office/powerpoint/2010/main" val="9249609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032"/>
          <p:cNvSpPr>
            <a:spLocks noGrp="1" noChangeArrowheads="1"/>
          </p:cNvSpPr>
          <p:nvPr>
            <p:ph type="sldNum" sz="quarter" idx="12"/>
          </p:nvPr>
        </p:nvSpPr>
        <p:spPr>
          <a:ln/>
        </p:spPr>
        <p:txBody>
          <a:bodyPr/>
          <a:lstStyle>
            <a:lvl1pPr>
              <a:defRPr/>
            </a:lvl1pPr>
          </a:lstStyle>
          <a:p>
            <a:pPr>
              <a:defRPr/>
            </a:pPr>
            <a:fld id="{91BD5BD4-49F7-4BB5-BF6F-53713ECB18B9}" type="slidenum">
              <a:rPr lang="en-US" altLang="zh-TW" smtClean="0"/>
              <a:pPr>
                <a:defRPr/>
              </a:pPr>
              <a:t>‹#›</a:t>
            </a:fld>
            <a:endParaRPr lang="en-US" altLang="zh-TW" dirty="0"/>
          </a:p>
        </p:txBody>
      </p:sp>
    </p:spTree>
    <p:extLst>
      <p:ext uri="{BB962C8B-B14F-4D97-AF65-F5344CB8AC3E}">
        <p14:creationId xmlns:p14="http://schemas.microsoft.com/office/powerpoint/2010/main" val="198960287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032"/>
          <p:cNvSpPr>
            <a:spLocks noGrp="1" noChangeArrowheads="1"/>
          </p:cNvSpPr>
          <p:nvPr>
            <p:ph type="sldNum" sz="quarter" idx="12"/>
          </p:nvPr>
        </p:nvSpPr>
        <p:spPr>
          <a:ln/>
        </p:spPr>
        <p:txBody>
          <a:bodyPr/>
          <a:lstStyle>
            <a:lvl1pPr>
              <a:defRPr/>
            </a:lvl1pPr>
          </a:lstStyle>
          <a:p>
            <a:pPr>
              <a:defRPr/>
            </a:pPr>
            <a:fld id="{4B2AEACE-E9E3-4C0A-A21A-AF6B25DEF7D8}" type="slidenum">
              <a:rPr lang="en-US" altLang="zh-TW" smtClean="0"/>
              <a:pPr>
                <a:defRPr/>
              </a:pPr>
              <a:t>‹#›</a:t>
            </a:fld>
            <a:endParaRPr lang="en-US" altLang="zh-TW" dirty="0"/>
          </a:p>
        </p:txBody>
      </p:sp>
    </p:spTree>
    <p:extLst>
      <p:ext uri="{BB962C8B-B14F-4D97-AF65-F5344CB8AC3E}">
        <p14:creationId xmlns:p14="http://schemas.microsoft.com/office/powerpoint/2010/main" val="203660123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032"/>
          <p:cNvSpPr>
            <a:spLocks noGrp="1" noChangeArrowheads="1"/>
          </p:cNvSpPr>
          <p:nvPr>
            <p:ph type="sldNum" sz="quarter" idx="12"/>
          </p:nvPr>
        </p:nvSpPr>
        <p:spPr>
          <a:ln/>
        </p:spPr>
        <p:txBody>
          <a:bodyPr/>
          <a:lstStyle>
            <a:lvl1pPr>
              <a:defRPr/>
            </a:lvl1pPr>
          </a:lstStyle>
          <a:p>
            <a:pPr>
              <a:defRPr/>
            </a:pPr>
            <a:fld id="{888D0F84-5112-46CC-8C85-5AAB423749D7}" type="slidenum">
              <a:rPr lang="en-US" altLang="zh-TW" smtClean="0"/>
              <a:pPr>
                <a:defRPr/>
              </a:pPr>
              <a:t>‹#›</a:t>
            </a:fld>
            <a:endParaRPr lang="en-US" altLang="zh-TW" dirty="0"/>
          </a:p>
        </p:txBody>
      </p:sp>
    </p:spTree>
    <p:extLst>
      <p:ext uri="{BB962C8B-B14F-4D97-AF65-F5344CB8AC3E}">
        <p14:creationId xmlns:p14="http://schemas.microsoft.com/office/powerpoint/2010/main" val="408794081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C60FF169-FE1F-4A10-9468-5561141119D0}" type="slidenum">
              <a:rPr lang="en-US" altLang="zh-TW" smtClean="0"/>
              <a:pPr>
                <a:defRPr/>
              </a:pPr>
              <a:t>‹#›</a:t>
            </a:fld>
            <a:endParaRPr lang="en-US" altLang="zh-TW" dirty="0"/>
          </a:p>
        </p:txBody>
      </p:sp>
    </p:spTree>
    <p:extLst>
      <p:ext uri="{BB962C8B-B14F-4D97-AF65-F5344CB8AC3E}">
        <p14:creationId xmlns:p14="http://schemas.microsoft.com/office/powerpoint/2010/main" val="5192449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3ECA7236-5062-4D1E-B9CD-F5372C213BC2}" type="slidenum">
              <a:rPr lang="en-US" altLang="zh-TW" smtClean="0"/>
              <a:pPr>
                <a:defRPr/>
              </a:pPr>
              <a:t>‹#›</a:t>
            </a:fld>
            <a:endParaRPr lang="en-US" altLang="zh-TW" dirty="0"/>
          </a:p>
        </p:txBody>
      </p:sp>
    </p:spTree>
    <p:extLst>
      <p:ext uri="{BB962C8B-B14F-4D97-AF65-F5344CB8AC3E}">
        <p14:creationId xmlns:p14="http://schemas.microsoft.com/office/powerpoint/2010/main" val="201176204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EF4F8A61-C9EA-48AD-B966-80A957E4C8C4}" type="slidenum">
              <a:rPr lang="en-US" altLang="zh-TW" smtClean="0"/>
              <a:pPr>
                <a:defRPr/>
              </a:pPr>
              <a:t>‹#›</a:t>
            </a:fld>
            <a:endParaRPr lang="en-US" altLang="zh-TW" dirty="0"/>
          </a:p>
        </p:txBody>
      </p:sp>
    </p:spTree>
    <p:extLst>
      <p:ext uri="{BB962C8B-B14F-4D97-AF65-F5344CB8AC3E}">
        <p14:creationId xmlns:p14="http://schemas.microsoft.com/office/powerpoint/2010/main" val="11793244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D999C93D-C187-4325-8087-537148CA81AA}" type="slidenum">
              <a:rPr lang="en-US" altLang="zh-TW" smtClean="0"/>
              <a:pPr>
                <a:defRPr/>
              </a:pPr>
              <a:t>‹#›</a:t>
            </a:fld>
            <a:endParaRPr lang="en-US" altLang="zh-TW" dirty="0"/>
          </a:p>
        </p:txBody>
      </p:sp>
    </p:spTree>
    <p:extLst>
      <p:ext uri="{BB962C8B-B14F-4D97-AF65-F5344CB8AC3E}">
        <p14:creationId xmlns:p14="http://schemas.microsoft.com/office/powerpoint/2010/main" val="91097784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29438" y="254002"/>
            <a:ext cx="2000250" cy="58277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28688" y="254002"/>
            <a:ext cx="5848350" cy="58277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C9AA5909-39A4-415C-AA07-432C5E8EFE21}" type="slidenum">
              <a:rPr lang="en-US" altLang="zh-TW" smtClean="0"/>
              <a:pPr>
                <a:defRPr/>
              </a:pPr>
              <a:t>‹#›</a:t>
            </a:fld>
            <a:endParaRPr lang="en-US" altLang="zh-TW" dirty="0"/>
          </a:p>
        </p:txBody>
      </p:sp>
    </p:spTree>
    <p:extLst>
      <p:ext uri="{BB962C8B-B14F-4D97-AF65-F5344CB8AC3E}">
        <p14:creationId xmlns:p14="http://schemas.microsoft.com/office/powerpoint/2010/main" val="6295352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9"/>
          <p:cNvSpPr>
            <a:spLocks noChangeArrowheads="1"/>
          </p:cNvSpPr>
          <p:nvPr/>
        </p:nvSpPr>
        <p:spPr bwMode="gray">
          <a:xfrm>
            <a:off x="0" y="0"/>
            <a:ext cx="9144000" cy="304800"/>
          </a:xfrm>
          <a:prstGeom prst="rect">
            <a:avLst/>
          </a:prstGeom>
          <a:gradFill rotWithShape="0">
            <a:gsLst>
              <a:gs pos="0">
                <a:schemeClr val="folHlink"/>
              </a:gs>
              <a:gs pos="100000">
                <a:schemeClr val="bg1"/>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ahoma" pitchFamily="34" charset="0"/>
                <a:ea typeface="新細明體" pitchFamily="18" charset="-120"/>
              </a:defRPr>
            </a:lvl1pPr>
            <a:lvl2pPr marL="742950" indent="-285750" eaLnBrk="0" hangingPunct="0">
              <a:defRPr kumimoji="1" sz="2400">
                <a:solidFill>
                  <a:schemeClr val="tx1"/>
                </a:solidFill>
                <a:latin typeface="Tahoma" pitchFamily="34" charset="0"/>
                <a:ea typeface="新細明體" pitchFamily="18" charset="-120"/>
              </a:defRPr>
            </a:lvl2pPr>
            <a:lvl3pPr marL="1143000" indent="-228600" eaLnBrk="0" hangingPunct="0">
              <a:defRPr kumimoji="1" sz="2400">
                <a:solidFill>
                  <a:schemeClr val="tx1"/>
                </a:solidFill>
                <a:latin typeface="Tahoma" pitchFamily="34" charset="0"/>
                <a:ea typeface="新細明體" pitchFamily="18" charset="-120"/>
              </a:defRPr>
            </a:lvl3pPr>
            <a:lvl4pPr marL="1600200" indent="-228600" eaLnBrk="0" hangingPunct="0">
              <a:defRPr kumimoji="1" sz="2400">
                <a:solidFill>
                  <a:schemeClr val="tx1"/>
                </a:solidFill>
                <a:latin typeface="Tahoma" pitchFamily="34" charset="0"/>
                <a:ea typeface="新細明體" pitchFamily="18" charset="-120"/>
              </a:defRPr>
            </a:lvl4pPr>
            <a:lvl5pPr marL="2057400" indent="-228600" eaLnBrk="0" hangingPunct="0">
              <a:defRPr kumimoji="1" sz="2400">
                <a:solidFill>
                  <a:schemeClr val="tx1"/>
                </a:solidFill>
                <a:latin typeface="Tahoma" pitchFamily="34" charset="0"/>
                <a:ea typeface="新細明體" pitchFamily="18" charset="-120"/>
              </a:defRPr>
            </a:lvl5pPr>
            <a:lvl6pPr marL="25146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6pPr>
            <a:lvl7pPr marL="29718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7pPr>
            <a:lvl8pPr marL="34290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8pPr>
            <a:lvl9pPr marL="38862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9pPr>
          </a:lstStyle>
          <a:p>
            <a:pPr eaLnBrk="1" hangingPunct="1">
              <a:defRPr/>
            </a:pPr>
            <a:endParaRPr lang="en-GB" altLang="zh-HK"/>
          </a:p>
        </p:txBody>
      </p:sp>
      <p:graphicFrame>
        <p:nvGraphicFramePr>
          <p:cNvPr id="5" name="Object 12"/>
          <p:cNvGraphicFramePr>
            <a:graphicFrameLocks noChangeAspect="1"/>
          </p:cNvGraphicFramePr>
          <p:nvPr/>
        </p:nvGraphicFramePr>
        <p:xfrm>
          <a:off x="6581775" y="285750"/>
          <a:ext cx="2305050" cy="1095375"/>
        </p:xfrm>
        <a:graphic>
          <a:graphicData uri="http://schemas.openxmlformats.org/presentationml/2006/ole">
            <mc:AlternateContent xmlns:mc="http://schemas.openxmlformats.org/markup-compatibility/2006">
              <mc:Choice xmlns:v="urn:schemas-microsoft-com:vml" Requires="v">
                <p:oleObj spid="_x0000_s52234" r:id="rId3" imgW="2333333" imgH="1238423" progId="">
                  <p:embed/>
                </p:oleObj>
              </mc:Choice>
              <mc:Fallback>
                <p:oleObj r:id="rId3" imgW="2333333" imgH="1238423" progId="">
                  <p:embed/>
                  <p:pic>
                    <p:nvPicPr>
                      <p:cNvPr id="5" name="Object 12"/>
                      <p:cNvPicPr>
                        <a:picLocks noChangeAspect="1" noChangeArrowheads="1"/>
                      </p:cNvPicPr>
                      <p:nvPr/>
                    </p:nvPicPr>
                    <p:blipFill>
                      <a:blip r:embed="rId4">
                        <a:extLst>
                          <a:ext uri="{28A0092B-C50C-407E-A947-70E740481C1C}">
                            <a14:useLocalDpi xmlns:a14="http://schemas.microsoft.com/office/drawing/2010/main" val="0"/>
                          </a:ext>
                        </a:extLst>
                      </a:blip>
                      <a:srcRect r="1224" b="11539"/>
                      <a:stretch>
                        <a:fillRect/>
                      </a:stretch>
                    </p:blipFill>
                    <p:spPr bwMode="gray">
                      <a:xfrm>
                        <a:off x="6581775" y="285750"/>
                        <a:ext cx="2305050" cy="1095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3"/>
          <p:cNvSpPr txBox="1">
            <a:spLocks noChangeArrowheads="1"/>
          </p:cNvSpPr>
          <p:nvPr/>
        </p:nvSpPr>
        <p:spPr bwMode="auto">
          <a:xfrm>
            <a:off x="0" y="6565900"/>
            <a:ext cx="9144000" cy="304800"/>
          </a:xfrm>
          <a:prstGeom prst="rect">
            <a:avLst/>
          </a:prstGeom>
          <a:solidFill>
            <a:srgbClr val="99CC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24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24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24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2400">
                <a:solidFill>
                  <a:schemeClr val="tx1"/>
                </a:solidFill>
                <a:latin typeface="Tahoma" panose="020B0604030504040204" pitchFamily="34" charset="0"/>
                <a:ea typeface="新細明體" panose="02020500000000000000" pitchFamily="18" charset="-120"/>
              </a:defRPr>
            </a:lvl5pPr>
            <a:lvl6pPr marL="25146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l" eaLnBrk="1" hangingPunct="1">
              <a:spcBef>
                <a:spcPct val="50000"/>
              </a:spcBef>
            </a:pPr>
            <a:r>
              <a:rPr lang="en-US" altLang="zh-TW" sz="1400">
                <a:solidFill>
                  <a:srgbClr val="0099FF"/>
                </a:solidFill>
              </a:rPr>
              <a:t>Systems and Information Management Section                                                                                  Slide </a:t>
            </a:r>
            <a:fld id="{C3239713-29F9-4F4B-821A-E34EC7241232}" type="slidenum">
              <a:rPr lang="en-US" altLang="zh-TW" sz="1400">
                <a:solidFill>
                  <a:srgbClr val="0099FF"/>
                </a:solidFill>
              </a:rPr>
              <a:pPr algn="l" eaLnBrk="1" hangingPunct="1">
                <a:spcBef>
                  <a:spcPct val="50000"/>
                </a:spcBef>
              </a:pPr>
              <a:t>‹#›</a:t>
            </a:fld>
            <a:endParaRPr lang="en-US" altLang="zh-TW" sz="1400">
              <a:solidFill>
                <a:srgbClr val="0099FF"/>
              </a:solidFill>
            </a:endParaRPr>
          </a:p>
        </p:txBody>
      </p:sp>
      <p:sp>
        <p:nvSpPr>
          <p:cNvPr id="28674" name="Rectangle 2"/>
          <p:cNvSpPr>
            <a:spLocks noGrp="1" noChangeArrowheads="1"/>
          </p:cNvSpPr>
          <p:nvPr>
            <p:ph type="ctrTitle"/>
          </p:nvPr>
        </p:nvSpPr>
        <p:spPr>
          <a:xfrm>
            <a:off x="1295400" y="1981200"/>
            <a:ext cx="6781800" cy="1600200"/>
          </a:xfrm>
        </p:spPr>
        <p:txBody>
          <a:bodyPr/>
          <a:lstStyle>
            <a:lvl1pPr algn="r">
              <a:defRPr sz="3600">
                <a:ea typeface="Gungsuh" pitchFamily="18" charset="-127"/>
              </a:defRPr>
            </a:lvl1pPr>
          </a:lstStyle>
          <a:p>
            <a:pPr lvl="0"/>
            <a:r>
              <a:rPr lang="zh-TW" altLang="en-US" noProof="0"/>
              <a:t>按一下以編輯母片標題樣式</a:t>
            </a:r>
            <a:endParaRPr lang="en-US" altLang="zh-TW" noProof="0"/>
          </a:p>
        </p:txBody>
      </p:sp>
      <p:sp>
        <p:nvSpPr>
          <p:cNvPr id="28675" name="Rectangle 3"/>
          <p:cNvSpPr>
            <a:spLocks noGrp="1" noChangeArrowheads="1"/>
          </p:cNvSpPr>
          <p:nvPr>
            <p:ph type="subTitle" idx="1"/>
          </p:nvPr>
        </p:nvSpPr>
        <p:spPr>
          <a:xfrm>
            <a:off x="2209800" y="3810000"/>
            <a:ext cx="5943600" cy="533400"/>
          </a:xfrm>
        </p:spPr>
        <p:txBody>
          <a:bodyPr/>
          <a:lstStyle>
            <a:lvl1pPr marL="0" indent="0" algn="ctr">
              <a:buFont typeface="Wingdings" pitchFamily="2" charset="2"/>
              <a:buNone/>
              <a:defRPr>
                <a:solidFill>
                  <a:srgbClr val="004A48"/>
                </a:solidFill>
                <a:latin typeface="Monotype Corsiva" pitchFamily="66" charset="0"/>
              </a:defRPr>
            </a:lvl1pPr>
          </a:lstStyle>
          <a:p>
            <a:pPr lvl="0"/>
            <a:r>
              <a:rPr lang="zh-TW" altLang="en-US" noProof="0"/>
              <a:t>按一下以編輯母片副標題樣式</a:t>
            </a:r>
            <a:endParaRPr lang="en-US" altLang="zh-TW" noProof="0"/>
          </a:p>
        </p:txBody>
      </p:sp>
    </p:spTree>
    <p:extLst>
      <p:ext uri="{BB962C8B-B14F-4D97-AF65-F5344CB8AC3E}">
        <p14:creationId xmlns:p14="http://schemas.microsoft.com/office/powerpoint/2010/main" val="281667804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107904330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287647539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914400" y="1509713"/>
            <a:ext cx="39624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5029200" y="1509713"/>
            <a:ext cx="3962400"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264600678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42562513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Tree>
    <p:extLst>
      <p:ext uri="{BB962C8B-B14F-4D97-AF65-F5344CB8AC3E}">
        <p14:creationId xmlns:p14="http://schemas.microsoft.com/office/powerpoint/2010/main" val="57104445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5621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F6CAB535-F123-4434-ADD8-A86BF1C872ED}" type="slidenum">
              <a:rPr lang="en-US" altLang="zh-TW" smtClean="0"/>
              <a:pPr>
                <a:defRPr/>
              </a:pPr>
              <a:t>‹#›</a:t>
            </a:fld>
            <a:endParaRPr lang="en-US" altLang="zh-TW" dirty="0"/>
          </a:p>
        </p:txBody>
      </p:sp>
    </p:spTree>
    <p:extLst>
      <p:ext uri="{BB962C8B-B14F-4D97-AF65-F5344CB8AC3E}">
        <p14:creationId xmlns:p14="http://schemas.microsoft.com/office/powerpoint/2010/main" val="102899440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23458253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zh-HK"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62343317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230832908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72300" y="290513"/>
            <a:ext cx="2019300" cy="5827712"/>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914400" y="290513"/>
            <a:ext cx="5905500" cy="582771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99412653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1519238" y="290513"/>
            <a:ext cx="7162800" cy="762000"/>
          </a:xfrm>
        </p:spPr>
        <p:txBody>
          <a:bodyPr/>
          <a:lstStyle/>
          <a:p>
            <a:r>
              <a:rPr lang="zh-TW" altLang="en-US"/>
              <a:t>按一下以編輯母片標題樣式</a:t>
            </a:r>
            <a:endParaRPr lang="zh-HK" altLang="en-US"/>
          </a:p>
        </p:txBody>
      </p:sp>
      <p:sp>
        <p:nvSpPr>
          <p:cNvPr id="3" name="文字版面配置區 2"/>
          <p:cNvSpPr>
            <a:spLocks noGrp="1"/>
          </p:cNvSpPr>
          <p:nvPr>
            <p:ph type="body" sz="half" idx="1"/>
          </p:nvPr>
        </p:nvSpPr>
        <p:spPr>
          <a:xfrm>
            <a:off x="914400" y="1509713"/>
            <a:ext cx="3962400" cy="460851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5029200" y="1509713"/>
            <a:ext cx="3962400" cy="460851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Tree>
    <p:extLst>
      <p:ext uri="{BB962C8B-B14F-4D97-AF65-F5344CB8AC3E}">
        <p14:creationId xmlns:p14="http://schemas.microsoft.com/office/powerpoint/2010/main" val="6178990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Line 7"/>
          <p:cNvSpPr>
            <a:spLocks noChangeShapeType="1"/>
          </p:cNvSpPr>
          <p:nvPr/>
        </p:nvSpPr>
        <p:spPr bwMode="gray">
          <a:xfrm>
            <a:off x="1143000" y="3200400"/>
            <a:ext cx="0" cy="1676400"/>
          </a:xfrm>
          <a:prstGeom prst="line">
            <a:avLst/>
          </a:prstGeom>
          <a:noFill/>
          <a:ln w="28575">
            <a:solidFill>
              <a:srgbClr val="993366"/>
            </a:solidFill>
            <a:round/>
            <a:headEnd/>
            <a:tailEnd/>
          </a:ln>
          <a:extLst>
            <a:ext uri="{909E8E84-426E-40DD-AFC4-6F175D3DCCD1}">
              <a14:hiddenFill xmlns:a14="http://schemas.microsoft.com/office/drawing/2010/main">
                <a:noFill/>
              </a14:hiddenFill>
            </a:ext>
          </a:extLst>
        </p:spPr>
        <p:txBody>
          <a:bodyPr wrap="none" anchor="ctr"/>
          <a:lstStyle/>
          <a:p>
            <a:endParaRPr lang="zh-HK" altLang="en-US"/>
          </a:p>
        </p:txBody>
      </p:sp>
      <p:sp>
        <p:nvSpPr>
          <p:cNvPr id="5" name="Rectangle 8"/>
          <p:cNvSpPr>
            <a:spLocks noChangeArrowheads="1"/>
          </p:cNvSpPr>
          <p:nvPr/>
        </p:nvSpPr>
        <p:spPr bwMode="gray">
          <a:xfrm>
            <a:off x="914400" y="3702050"/>
            <a:ext cx="7197725" cy="31750"/>
          </a:xfrm>
          <a:prstGeom prst="rect">
            <a:avLst/>
          </a:prstGeom>
          <a:gradFill rotWithShape="0">
            <a:gsLst>
              <a:gs pos="0">
                <a:srgbClr val="00ECAE"/>
              </a:gs>
              <a:gs pos="100000">
                <a:schemeClr val="bg1"/>
              </a:gs>
            </a:gsLst>
            <a:lin ang="0" scaled="1"/>
          </a:gra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6" name="Rectangle 9"/>
          <p:cNvSpPr>
            <a:spLocks noChangeArrowheads="1"/>
          </p:cNvSpPr>
          <p:nvPr/>
        </p:nvSpPr>
        <p:spPr bwMode="gray">
          <a:xfrm>
            <a:off x="0" y="0"/>
            <a:ext cx="9144000" cy="304800"/>
          </a:xfrm>
          <a:prstGeom prst="rect">
            <a:avLst/>
          </a:prstGeom>
          <a:gradFill rotWithShape="0">
            <a:gsLst>
              <a:gs pos="0">
                <a:schemeClr val="folHlink"/>
              </a:gs>
              <a:gs pos="100000">
                <a:schemeClr val="bg1"/>
              </a:gs>
            </a:gsLst>
            <a:lin ang="2700000" scaled="1"/>
          </a:gra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pic>
        <p:nvPicPr>
          <p:cNvPr id="7" name="Picture 10" descr="WebSAMS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838200"/>
            <a:ext cx="1017588"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WebSAMSWor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762000"/>
            <a:ext cx="19891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0" name="Rectangle 2"/>
          <p:cNvSpPr>
            <a:spLocks noGrp="1" noChangeArrowheads="1"/>
          </p:cNvSpPr>
          <p:nvPr>
            <p:ph type="ctrTitle"/>
          </p:nvPr>
        </p:nvSpPr>
        <p:spPr>
          <a:xfrm>
            <a:off x="2133600" y="2438400"/>
            <a:ext cx="5943600" cy="1143000"/>
          </a:xfrm>
        </p:spPr>
        <p:txBody>
          <a:bodyPr/>
          <a:lstStyle>
            <a:lvl1pPr algn="r">
              <a:defRPr lang="en-US" altLang="zh-TW" sz="3200" b="1" dirty="0">
                <a:solidFill>
                  <a:schemeClr val="tx2"/>
                </a:solidFill>
                <a:effectLst>
                  <a:outerShdw blurRad="38100" dist="38100" dir="2700000" algn="tl">
                    <a:srgbClr val="000000">
                      <a:alpha val="43137"/>
                    </a:srgbClr>
                  </a:outerShdw>
                </a:effectLst>
                <a:latin typeface="+mj-lt"/>
                <a:ea typeface="+mj-ea"/>
                <a:cs typeface="+mj-cs"/>
              </a:defRPr>
            </a:lvl1pPr>
          </a:lstStyle>
          <a:p>
            <a:r>
              <a:rPr lang="en-US" altLang="zh-TW" dirty="0"/>
              <a:t>Click to edit Master title style</a:t>
            </a:r>
          </a:p>
        </p:txBody>
      </p:sp>
      <p:sp>
        <p:nvSpPr>
          <p:cNvPr id="642051" name="Rectangle 3"/>
          <p:cNvSpPr>
            <a:spLocks noGrp="1" noChangeArrowheads="1"/>
          </p:cNvSpPr>
          <p:nvPr>
            <p:ph type="subTitle" idx="1"/>
          </p:nvPr>
        </p:nvSpPr>
        <p:spPr>
          <a:xfrm>
            <a:off x="2133600" y="3810000"/>
            <a:ext cx="5943600" cy="533400"/>
          </a:xfrm>
        </p:spPr>
        <p:txBody>
          <a:bodyPr/>
          <a:lstStyle>
            <a:lvl1pPr marL="0" indent="0" algn="r">
              <a:buFont typeface="Wingdings" pitchFamily="2" charset="2"/>
              <a:buNone/>
              <a:defRPr>
                <a:solidFill>
                  <a:srgbClr val="004A48"/>
                </a:solidFill>
                <a:latin typeface="Monotype Corsiva" pitchFamily="66" charset="0"/>
              </a:defRPr>
            </a:lvl1pPr>
          </a:lstStyle>
          <a:p>
            <a:r>
              <a:rPr lang="en-US" altLang="zh-TW"/>
              <a:t>Click to edit Master subtitle style</a:t>
            </a:r>
          </a:p>
        </p:txBody>
      </p:sp>
      <p:sp>
        <p:nvSpPr>
          <p:cNvPr id="9" name="Rectangle 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zh-TW" dirty="0"/>
          </a:p>
        </p:txBody>
      </p:sp>
      <p:sp>
        <p:nvSpPr>
          <p:cNvPr id="10" name="Rectangle 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zh-TW" dirty="0"/>
          </a:p>
        </p:txBody>
      </p:sp>
      <p:sp>
        <p:nvSpPr>
          <p:cNvPr id="11" name="Rectangle 6"/>
          <p:cNvSpPr>
            <a:spLocks noGrp="1" noChangeArrowheads="1"/>
          </p:cNvSpPr>
          <p:nvPr>
            <p:ph type="sldNum" sz="quarter" idx="12"/>
          </p:nvPr>
        </p:nvSpPr>
        <p:spPr>
          <a:xfrm>
            <a:off x="6858000" y="6248400"/>
            <a:ext cx="1905000" cy="457200"/>
          </a:xfrm>
        </p:spPr>
        <p:txBody>
          <a:bodyPr/>
          <a:lstStyle>
            <a:lvl1pPr>
              <a:defRPr kumimoji="0" lang="en-US" altLang="zh-TW" sz="1200" kern="1200">
                <a:solidFill>
                  <a:srgbClr val="0070C0"/>
                </a:solidFill>
                <a:latin typeface="Arial" pitchFamily="34" charset="0"/>
                <a:ea typeface="新細明體" pitchFamily="18" charset="-120"/>
                <a:cs typeface="Arial" pitchFamily="34" charset="0"/>
              </a:defRPr>
            </a:lvl1pPr>
          </a:lstStyle>
          <a:p>
            <a:pPr>
              <a:defRPr/>
            </a:pPr>
            <a:endParaRPr dirty="0"/>
          </a:p>
        </p:txBody>
      </p:sp>
    </p:spTree>
    <p:extLst>
      <p:ext uri="{BB962C8B-B14F-4D97-AF65-F5344CB8AC3E}">
        <p14:creationId xmlns:p14="http://schemas.microsoft.com/office/powerpoint/2010/main" val="509123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lang="zh-TW" altLang="en-US" sz="3200" b="1" dirty="0">
                <a:solidFill>
                  <a:schemeClr val="tx2"/>
                </a:solidFill>
                <a:effectLst>
                  <a:outerShdw blurRad="38100" dist="38100" dir="2700000" algn="tl">
                    <a:srgbClr val="000000">
                      <a:alpha val="43137"/>
                    </a:srgbClr>
                  </a:outerShdw>
                </a:effectLst>
                <a:latin typeface="+mj-lt"/>
                <a:ea typeface="+mj-ea"/>
                <a:cs typeface="+mj-cs"/>
              </a:defRPr>
            </a:lvl1p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zh-TW" dirty="0"/>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8"/>
          <p:cNvSpPr>
            <a:spLocks noGrp="1" noChangeArrowheads="1"/>
          </p:cNvSpPr>
          <p:nvPr>
            <p:ph type="sldNum" sz="quarter" idx="12"/>
          </p:nvPr>
        </p:nvSpPr>
        <p:spPr>
          <a:ln/>
        </p:spPr>
        <p:txBody>
          <a:bodyPr/>
          <a:lstStyle>
            <a:lvl1pPr>
              <a:defRPr/>
            </a:lvl1pPr>
          </a:lstStyle>
          <a:p>
            <a:pPr>
              <a:defRPr/>
            </a:pPr>
            <a:r>
              <a:rPr lang="en-US" altLang="zh-TW" dirty="0"/>
              <a:t>P. </a:t>
            </a:r>
            <a:fld id="{3EF3373A-9263-4FDC-AB96-79816D6ECECF}" type="slidenum">
              <a:rPr lang="en-US" altLang="zh-TW"/>
              <a:pPr>
                <a:defRPr/>
              </a:pPr>
              <a:t>‹#›</a:t>
            </a:fld>
            <a:endParaRPr lang="en-US" altLang="zh-TW" dirty="0"/>
          </a:p>
        </p:txBody>
      </p:sp>
    </p:spTree>
    <p:extLst>
      <p:ext uri="{BB962C8B-B14F-4D97-AF65-F5344CB8AC3E}">
        <p14:creationId xmlns:p14="http://schemas.microsoft.com/office/powerpoint/2010/main" val="32430952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5"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8"/>
          <p:cNvSpPr>
            <a:spLocks noGrp="1" noChangeArrowheads="1"/>
          </p:cNvSpPr>
          <p:nvPr>
            <p:ph type="sldNum" sz="quarter" idx="12"/>
          </p:nvPr>
        </p:nvSpPr>
        <p:spPr/>
        <p:txBody>
          <a:bodyPr/>
          <a:lstStyle>
            <a:lvl1pPr>
              <a:defRPr sz="1400"/>
            </a:lvl1pPr>
          </a:lstStyle>
          <a:p>
            <a:pPr>
              <a:defRPr/>
            </a:pPr>
            <a:r>
              <a:rPr lang="en-US" altLang="zh-TW" dirty="0"/>
              <a:t>P.</a:t>
            </a:r>
            <a:fld id="{E51894D0-9422-42D8-81A2-F4A9B2303216}" type="slidenum">
              <a:rPr lang="en-US" altLang="zh-TW"/>
              <a:pPr>
                <a:defRPr/>
              </a:pPr>
              <a:t>‹#›</a:t>
            </a:fld>
            <a:endParaRPr lang="en-US" altLang="zh-TW" dirty="0"/>
          </a:p>
        </p:txBody>
      </p:sp>
    </p:spTree>
    <p:extLst>
      <p:ext uri="{BB962C8B-B14F-4D97-AF65-F5344CB8AC3E}">
        <p14:creationId xmlns:p14="http://schemas.microsoft.com/office/powerpoint/2010/main" val="2624457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sz="half" idx="1"/>
          </p:nvPr>
        </p:nvSpPr>
        <p:spPr>
          <a:xfrm>
            <a:off x="928688" y="1473200"/>
            <a:ext cx="39624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43488" y="1473200"/>
            <a:ext cx="396240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zh-TW" dirty="0"/>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8"/>
          <p:cNvSpPr>
            <a:spLocks noGrp="1" noChangeArrowheads="1"/>
          </p:cNvSpPr>
          <p:nvPr>
            <p:ph type="sldNum" sz="quarter" idx="12"/>
          </p:nvPr>
        </p:nvSpPr>
        <p:spPr>
          <a:ln/>
        </p:spPr>
        <p:txBody>
          <a:bodyPr/>
          <a:lstStyle>
            <a:lvl1pPr>
              <a:defRPr/>
            </a:lvl1pPr>
          </a:lstStyle>
          <a:p>
            <a:pPr>
              <a:defRPr/>
            </a:pPr>
            <a:r>
              <a:rPr lang="en-US" altLang="zh-TW" dirty="0"/>
              <a:t>P. </a:t>
            </a:r>
            <a:fld id="{B0A99C63-17AE-4644-8C20-E1589FA0BB95}" type="slidenum">
              <a:rPr lang="en-US" altLang="zh-TW"/>
              <a:pPr>
                <a:defRPr/>
              </a:pPr>
              <a:t>‹#›</a:t>
            </a:fld>
            <a:endParaRPr lang="en-US" altLang="zh-TW" dirty="0"/>
          </a:p>
        </p:txBody>
      </p:sp>
    </p:spTree>
    <p:extLst>
      <p:ext uri="{BB962C8B-B14F-4D97-AF65-F5344CB8AC3E}">
        <p14:creationId xmlns:p14="http://schemas.microsoft.com/office/powerpoint/2010/main" val="1632800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1600200" y="274638"/>
            <a:ext cx="7086600" cy="715962"/>
          </a:xfrm>
        </p:spPr>
        <p:txBody>
          <a:bodyPr/>
          <a:lstStyle>
            <a:lvl1pPr>
              <a:defRPr/>
            </a:lvl1pPr>
          </a:lstStyle>
          <a:p>
            <a:r>
              <a:rPr lang="zh-TW" altLang="en-US" dirty="0"/>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8"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9" name="Rectangle 8"/>
          <p:cNvSpPr>
            <a:spLocks noGrp="1" noChangeArrowheads="1"/>
          </p:cNvSpPr>
          <p:nvPr>
            <p:ph type="sldNum" sz="quarter" idx="12"/>
          </p:nvPr>
        </p:nvSpPr>
        <p:spPr/>
        <p:txBody>
          <a:bodyPr/>
          <a:lstStyle>
            <a:lvl1pPr>
              <a:defRPr/>
            </a:lvl1pPr>
          </a:lstStyle>
          <a:p>
            <a:pPr>
              <a:defRPr/>
            </a:pPr>
            <a:r>
              <a:rPr lang="en-US" altLang="zh-TW" dirty="0"/>
              <a:t>P.</a:t>
            </a:r>
            <a:fld id="{7115F3DB-F0F2-49C1-B3A3-3277FB47C7BB}" type="slidenum">
              <a:rPr lang="en-US" altLang="zh-TW"/>
              <a:pPr>
                <a:defRPr/>
              </a:pPr>
              <a:t>‹#›</a:t>
            </a:fld>
            <a:endParaRPr lang="en-US" altLang="zh-TW" dirty="0"/>
          </a:p>
        </p:txBody>
      </p:sp>
    </p:spTree>
    <p:extLst>
      <p:ext uri="{BB962C8B-B14F-4D97-AF65-F5344CB8AC3E}">
        <p14:creationId xmlns:p14="http://schemas.microsoft.com/office/powerpoint/2010/main" val="245687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28688" y="1473200"/>
            <a:ext cx="3802062"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83150" y="1473200"/>
            <a:ext cx="380365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81A7BD9E-8F60-4B10-816C-34CAA7252127}" type="slidenum">
              <a:rPr lang="en-US" altLang="zh-TW" smtClean="0"/>
              <a:pPr>
                <a:defRPr/>
              </a:pPr>
              <a:t>‹#›</a:t>
            </a:fld>
            <a:endParaRPr lang="en-US" altLang="zh-TW" dirty="0"/>
          </a:p>
        </p:txBody>
      </p:sp>
    </p:spTree>
    <p:extLst>
      <p:ext uri="{BB962C8B-B14F-4D97-AF65-F5344CB8AC3E}">
        <p14:creationId xmlns:p14="http://schemas.microsoft.com/office/powerpoint/2010/main" val="314442872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4"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5" name="Rectangle 8"/>
          <p:cNvSpPr>
            <a:spLocks noGrp="1" noChangeArrowheads="1"/>
          </p:cNvSpPr>
          <p:nvPr>
            <p:ph type="sldNum" sz="quarter" idx="12"/>
          </p:nvPr>
        </p:nvSpPr>
        <p:spPr/>
        <p:txBody>
          <a:bodyPr/>
          <a:lstStyle>
            <a:lvl1pPr>
              <a:defRPr/>
            </a:lvl1pPr>
          </a:lstStyle>
          <a:p>
            <a:pPr>
              <a:defRPr/>
            </a:pPr>
            <a:r>
              <a:rPr lang="en-US" altLang="zh-TW" dirty="0"/>
              <a:t>P.</a:t>
            </a:r>
            <a:fld id="{F22D7FCD-A5E0-4805-88D0-BB8619C1BC37}" type="slidenum">
              <a:rPr lang="en-US" altLang="zh-TW"/>
              <a:pPr>
                <a:defRPr/>
              </a:pPr>
              <a:t>‹#›</a:t>
            </a:fld>
            <a:endParaRPr lang="en-US" altLang="zh-TW" dirty="0"/>
          </a:p>
        </p:txBody>
      </p:sp>
    </p:spTree>
    <p:extLst>
      <p:ext uri="{BB962C8B-B14F-4D97-AF65-F5344CB8AC3E}">
        <p14:creationId xmlns:p14="http://schemas.microsoft.com/office/powerpoint/2010/main" val="3869631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3"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4" name="Rectangle 8"/>
          <p:cNvSpPr>
            <a:spLocks noGrp="1" noChangeArrowheads="1"/>
          </p:cNvSpPr>
          <p:nvPr>
            <p:ph type="sldNum" sz="quarter" idx="12"/>
          </p:nvPr>
        </p:nvSpPr>
        <p:spPr/>
        <p:txBody>
          <a:bodyPr/>
          <a:lstStyle>
            <a:lvl1pPr>
              <a:defRPr/>
            </a:lvl1pPr>
          </a:lstStyle>
          <a:p>
            <a:pPr>
              <a:defRPr/>
            </a:pPr>
            <a:r>
              <a:rPr lang="en-US" altLang="zh-TW" dirty="0"/>
              <a:t>P.</a:t>
            </a:r>
            <a:fld id="{D5064595-BF7A-48A6-BCD0-C20D1C83F01D}" type="slidenum">
              <a:rPr lang="en-US" altLang="zh-TW"/>
              <a:pPr>
                <a:defRPr/>
              </a:pPr>
              <a:t>‹#›</a:t>
            </a:fld>
            <a:endParaRPr lang="en-US" altLang="zh-TW" dirty="0"/>
          </a:p>
        </p:txBody>
      </p:sp>
    </p:spTree>
    <p:extLst>
      <p:ext uri="{BB962C8B-B14F-4D97-AF65-F5344CB8AC3E}">
        <p14:creationId xmlns:p14="http://schemas.microsoft.com/office/powerpoint/2010/main" val="2646173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6"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8"/>
          <p:cNvSpPr>
            <a:spLocks noGrp="1" noChangeArrowheads="1"/>
          </p:cNvSpPr>
          <p:nvPr>
            <p:ph type="sldNum" sz="quarter" idx="12"/>
          </p:nvPr>
        </p:nvSpPr>
        <p:spPr/>
        <p:txBody>
          <a:bodyPr/>
          <a:lstStyle>
            <a:lvl1pPr>
              <a:defRPr/>
            </a:lvl1pPr>
          </a:lstStyle>
          <a:p>
            <a:pPr>
              <a:defRPr/>
            </a:pPr>
            <a:r>
              <a:rPr lang="en-US" altLang="zh-TW" dirty="0"/>
              <a:t>P.</a:t>
            </a:r>
            <a:fld id="{34C1FE80-B249-4308-9778-2D3A51445812}" type="slidenum">
              <a:rPr lang="en-US" altLang="zh-TW"/>
              <a:pPr>
                <a:defRPr/>
              </a:pPr>
              <a:t>‹#›</a:t>
            </a:fld>
            <a:endParaRPr lang="en-US" altLang="zh-TW" dirty="0"/>
          </a:p>
        </p:txBody>
      </p:sp>
    </p:spTree>
    <p:extLst>
      <p:ext uri="{BB962C8B-B14F-4D97-AF65-F5344CB8AC3E}">
        <p14:creationId xmlns:p14="http://schemas.microsoft.com/office/powerpoint/2010/main" val="39597271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6"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8"/>
          <p:cNvSpPr>
            <a:spLocks noGrp="1" noChangeArrowheads="1"/>
          </p:cNvSpPr>
          <p:nvPr>
            <p:ph type="sldNum" sz="quarter" idx="12"/>
          </p:nvPr>
        </p:nvSpPr>
        <p:spPr/>
        <p:txBody>
          <a:bodyPr/>
          <a:lstStyle>
            <a:lvl1pPr>
              <a:defRPr/>
            </a:lvl1pPr>
          </a:lstStyle>
          <a:p>
            <a:pPr>
              <a:defRPr/>
            </a:pPr>
            <a:r>
              <a:rPr lang="en-US" altLang="zh-TW" dirty="0"/>
              <a:t>P.</a:t>
            </a:r>
            <a:fld id="{8F9DCB4F-7ED2-47A5-92A4-EFF5897097CD}" type="slidenum">
              <a:rPr lang="en-US" altLang="zh-TW"/>
              <a:pPr>
                <a:defRPr/>
              </a:pPr>
              <a:t>‹#›</a:t>
            </a:fld>
            <a:endParaRPr lang="en-US" altLang="zh-TW" dirty="0"/>
          </a:p>
        </p:txBody>
      </p:sp>
    </p:spTree>
    <p:extLst>
      <p:ext uri="{BB962C8B-B14F-4D97-AF65-F5344CB8AC3E}">
        <p14:creationId xmlns:p14="http://schemas.microsoft.com/office/powerpoint/2010/main" val="2231127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5"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8"/>
          <p:cNvSpPr>
            <a:spLocks noGrp="1" noChangeArrowheads="1"/>
          </p:cNvSpPr>
          <p:nvPr>
            <p:ph type="sldNum" sz="quarter" idx="12"/>
          </p:nvPr>
        </p:nvSpPr>
        <p:spPr/>
        <p:txBody>
          <a:bodyPr/>
          <a:lstStyle>
            <a:lvl1pPr>
              <a:defRPr/>
            </a:lvl1pPr>
          </a:lstStyle>
          <a:p>
            <a:pPr>
              <a:defRPr/>
            </a:pPr>
            <a:r>
              <a:rPr lang="en-US" altLang="zh-TW" dirty="0"/>
              <a:t>P.</a:t>
            </a:r>
            <a:fld id="{091EA228-091F-4F59-9362-D47F6FCC906E}" type="slidenum">
              <a:rPr lang="en-US" altLang="zh-TW"/>
              <a:pPr>
                <a:defRPr/>
              </a:pPr>
              <a:t>‹#›</a:t>
            </a:fld>
            <a:endParaRPr lang="en-US" altLang="zh-TW" dirty="0"/>
          </a:p>
        </p:txBody>
      </p:sp>
    </p:spTree>
    <p:extLst>
      <p:ext uri="{BB962C8B-B14F-4D97-AF65-F5344CB8AC3E}">
        <p14:creationId xmlns:p14="http://schemas.microsoft.com/office/powerpoint/2010/main" val="37415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86588" y="254000"/>
            <a:ext cx="2019300" cy="58277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28688" y="254000"/>
            <a:ext cx="5905500" cy="58277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5"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6" name="Rectangle 8"/>
          <p:cNvSpPr>
            <a:spLocks noGrp="1" noChangeArrowheads="1"/>
          </p:cNvSpPr>
          <p:nvPr>
            <p:ph type="sldNum" sz="quarter" idx="12"/>
          </p:nvPr>
        </p:nvSpPr>
        <p:spPr/>
        <p:txBody>
          <a:bodyPr/>
          <a:lstStyle>
            <a:lvl1pPr>
              <a:defRPr/>
            </a:lvl1pPr>
          </a:lstStyle>
          <a:p>
            <a:pPr>
              <a:defRPr/>
            </a:pPr>
            <a:r>
              <a:rPr lang="en-US" altLang="zh-TW" dirty="0"/>
              <a:t>P.</a:t>
            </a:r>
            <a:fld id="{9E48D1F7-E10A-4E0E-AD4E-348BBB8C8039}" type="slidenum">
              <a:rPr lang="en-US" altLang="zh-TW"/>
              <a:pPr>
                <a:defRPr/>
              </a:pPr>
              <a:t>‹#›</a:t>
            </a:fld>
            <a:endParaRPr lang="en-US" altLang="zh-TW" dirty="0"/>
          </a:p>
        </p:txBody>
      </p:sp>
    </p:spTree>
    <p:extLst>
      <p:ext uri="{BB962C8B-B14F-4D97-AF65-F5344CB8AC3E}">
        <p14:creationId xmlns:p14="http://schemas.microsoft.com/office/powerpoint/2010/main" val="760094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標題及物件在文字之上">
    <p:spTree>
      <p:nvGrpSpPr>
        <p:cNvPr id="1" name=""/>
        <p:cNvGrpSpPr/>
        <p:nvPr/>
      </p:nvGrpSpPr>
      <p:grpSpPr>
        <a:xfrm>
          <a:off x="0" y="0"/>
          <a:ext cx="0" cy="0"/>
          <a:chOff x="0" y="0"/>
          <a:chExt cx="0" cy="0"/>
        </a:xfrm>
      </p:grpSpPr>
      <p:sp>
        <p:nvSpPr>
          <p:cNvPr id="2" name="標題 1"/>
          <p:cNvSpPr>
            <a:spLocks noGrp="1"/>
          </p:cNvSpPr>
          <p:nvPr>
            <p:ph type="title"/>
          </p:nvPr>
        </p:nvSpPr>
        <p:spPr>
          <a:xfrm>
            <a:off x="1766888" y="254000"/>
            <a:ext cx="7162800" cy="762000"/>
          </a:xfrm>
        </p:spPr>
        <p:txBody>
          <a:bodyPr/>
          <a:lstStyle/>
          <a:p>
            <a:r>
              <a:rPr lang="zh-TW" altLang="en-US"/>
              <a:t>按一下以編輯母片標題樣式</a:t>
            </a:r>
          </a:p>
        </p:txBody>
      </p:sp>
      <p:sp>
        <p:nvSpPr>
          <p:cNvPr id="3" name="內容版面配置區 2"/>
          <p:cNvSpPr>
            <a:spLocks noGrp="1"/>
          </p:cNvSpPr>
          <p:nvPr>
            <p:ph sz="half" idx="1"/>
          </p:nvPr>
        </p:nvSpPr>
        <p:spPr>
          <a:xfrm>
            <a:off x="928688" y="1473200"/>
            <a:ext cx="8077200" cy="22272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928688" y="3852863"/>
            <a:ext cx="8077200" cy="22288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p:cNvSpPr>
            <a:spLocks noGrp="1" noChangeArrowheads="1"/>
          </p:cNvSpPr>
          <p:nvPr>
            <p:ph type="dt" sz="half" idx="10"/>
          </p:nvPr>
        </p:nvSpPr>
        <p:spPr/>
        <p:txBody>
          <a:bodyPr/>
          <a:lstStyle>
            <a:lvl1pPr>
              <a:defRPr/>
            </a:lvl1pPr>
          </a:lstStyle>
          <a:p>
            <a:pPr>
              <a:defRPr/>
            </a:pPr>
            <a:endParaRPr lang="en-US" altLang="zh-TW" dirty="0"/>
          </a:p>
        </p:txBody>
      </p:sp>
      <p:sp>
        <p:nvSpPr>
          <p:cNvPr id="6" name="Rectangle 7"/>
          <p:cNvSpPr>
            <a:spLocks noGrp="1" noChangeArrowheads="1"/>
          </p:cNvSpPr>
          <p:nvPr>
            <p:ph type="ftr" sz="quarter" idx="11"/>
          </p:nvPr>
        </p:nvSpPr>
        <p:spPr/>
        <p:txBody>
          <a:bodyPr/>
          <a:lstStyle>
            <a:lvl1pPr>
              <a:defRPr/>
            </a:lvl1pPr>
          </a:lstStyle>
          <a:p>
            <a:pPr>
              <a:defRPr/>
            </a:pPr>
            <a:endParaRPr lang="en-US" altLang="zh-TW" dirty="0"/>
          </a:p>
        </p:txBody>
      </p:sp>
      <p:sp>
        <p:nvSpPr>
          <p:cNvPr id="7" name="Rectangle 8"/>
          <p:cNvSpPr>
            <a:spLocks noGrp="1" noChangeArrowheads="1"/>
          </p:cNvSpPr>
          <p:nvPr>
            <p:ph type="sldNum" sz="quarter" idx="12"/>
          </p:nvPr>
        </p:nvSpPr>
        <p:spPr/>
        <p:txBody>
          <a:bodyPr/>
          <a:lstStyle>
            <a:lvl1pPr>
              <a:defRPr/>
            </a:lvl1pPr>
          </a:lstStyle>
          <a:p>
            <a:pPr>
              <a:defRPr/>
            </a:pPr>
            <a:r>
              <a:rPr lang="en-US" altLang="zh-TW" dirty="0"/>
              <a:t>P.</a:t>
            </a:r>
            <a:fld id="{EAAF3682-4C88-49E5-A819-1801CA30E52E}" type="slidenum">
              <a:rPr lang="en-US" altLang="zh-TW"/>
              <a:pPr>
                <a:defRPr/>
              </a:pPr>
              <a:t>‹#›</a:t>
            </a:fld>
            <a:endParaRPr lang="en-US" altLang="zh-TW" dirty="0"/>
          </a:p>
        </p:txBody>
      </p:sp>
    </p:spTree>
    <p:extLst>
      <p:ext uri="{BB962C8B-B14F-4D97-AF65-F5344CB8AC3E}">
        <p14:creationId xmlns:p14="http://schemas.microsoft.com/office/powerpoint/2010/main" val="11954516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Line 7"/>
          <p:cNvSpPr>
            <a:spLocks noChangeShapeType="1"/>
          </p:cNvSpPr>
          <p:nvPr/>
        </p:nvSpPr>
        <p:spPr bwMode="gray">
          <a:xfrm>
            <a:off x="1143000" y="3200400"/>
            <a:ext cx="0" cy="1676400"/>
          </a:xfrm>
          <a:prstGeom prst="line">
            <a:avLst/>
          </a:prstGeom>
          <a:noFill/>
          <a:ln w="28575">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5" name="Rectangle 8"/>
          <p:cNvSpPr>
            <a:spLocks noChangeArrowheads="1"/>
          </p:cNvSpPr>
          <p:nvPr/>
        </p:nvSpPr>
        <p:spPr bwMode="gray">
          <a:xfrm>
            <a:off x="914400" y="3702050"/>
            <a:ext cx="7197725" cy="31750"/>
          </a:xfrm>
          <a:prstGeom prst="rect">
            <a:avLst/>
          </a:prstGeom>
          <a:gradFill rotWithShape="0">
            <a:gsLst>
              <a:gs pos="0">
                <a:srgbClr val="00ECAE"/>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grpSp>
        <p:nvGrpSpPr>
          <p:cNvPr id="7" name="Group 15"/>
          <p:cNvGrpSpPr>
            <a:grpSpLocks/>
          </p:cNvGrpSpPr>
          <p:nvPr userDrawn="1"/>
        </p:nvGrpSpPr>
        <p:grpSpPr bwMode="auto">
          <a:xfrm>
            <a:off x="1223963" y="1339850"/>
            <a:ext cx="6697662" cy="4179888"/>
            <a:chOff x="0" y="2633"/>
            <a:chExt cx="4219" cy="2633"/>
          </a:xfrm>
        </p:grpSpPr>
        <p:sp>
          <p:nvSpPr>
            <p:cNvPr id="8" name="Rectangle 12"/>
            <p:cNvSpPr>
              <a:spLocks noChangeArrowheads="1"/>
            </p:cNvSpPr>
            <p:nvPr userDrawn="1"/>
          </p:nvSpPr>
          <p:spPr bwMode="gray">
            <a:xfrm>
              <a:off x="0" y="2633"/>
              <a:ext cx="4219" cy="2633"/>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zh-TW" altLang="en-US"/>
            </a:p>
          </p:txBody>
        </p:sp>
        <p:sp>
          <p:nvSpPr>
            <p:cNvPr id="9" name="Rectangle 13"/>
            <p:cNvSpPr>
              <a:spLocks noChangeArrowheads="1"/>
            </p:cNvSpPr>
            <p:nvPr userDrawn="1"/>
          </p:nvSpPr>
          <p:spPr bwMode="gray">
            <a:xfrm>
              <a:off x="0" y="2633"/>
              <a:ext cx="4219" cy="951"/>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buClrTx/>
                <a:buSzTx/>
                <a:buFontTx/>
                <a:buNone/>
              </a:pPr>
              <a:r>
                <a:rPr kumimoji="1" lang="en-US" altLang="zh-TW" sz="900" b="1">
                  <a:solidFill>
                    <a:srgbClr val="003333"/>
                  </a:solidFill>
                  <a:effectLst/>
                  <a:latin typeface="Arial" charset="0"/>
                </a:rPr>
                <a:t>  </a:t>
              </a:r>
              <a:r>
                <a:rPr kumimoji="1" lang="en-US" altLang="zh-TW" sz="9300" b="1">
                  <a:solidFill>
                    <a:srgbClr val="003333"/>
                  </a:solidFill>
                  <a:effectLst/>
                  <a:latin typeface="Times New Roman" pitchFamily="18" charset="0"/>
                </a:rPr>
                <a:t> </a:t>
              </a:r>
              <a:r>
                <a:rPr kumimoji="1" lang="en-US" altLang="zh-TW" sz="900" b="1">
                  <a:solidFill>
                    <a:srgbClr val="003333"/>
                  </a:solidFill>
                  <a:effectLst/>
                  <a:latin typeface="Times New Roman" pitchFamily="18" charset="0"/>
                </a:rPr>
                <a:t>                                                                                       </a:t>
              </a:r>
              <a:endParaRPr kumimoji="1" lang="en-US" altLang="zh-TW" sz="900" b="1">
                <a:solidFill>
                  <a:srgbClr val="003333"/>
                </a:solidFill>
                <a:effectLst/>
                <a:latin typeface="Arial" charset="0"/>
              </a:endParaRPr>
            </a:p>
          </p:txBody>
        </p:sp>
      </p:grpSp>
      <p:sp>
        <p:nvSpPr>
          <p:cNvPr id="15362" name="Rectangle 2"/>
          <p:cNvSpPr>
            <a:spLocks noGrp="1" noChangeArrowheads="1"/>
          </p:cNvSpPr>
          <p:nvPr>
            <p:ph type="ctrTitle"/>
          </p:nvPr>
        </p:nvSpPr>
        <p:spPr>
          <a:xfrm>
            <a:off x="2133600" y="2438400"/>
            <a:ext cx="5943600" cy="1143000"/>
          </a:xfrm>
        </p:spPr>
        <p:txBody>
          <a:bodyPr/>
          <a:lstStyle>
            <a:lvl1pPr algn="r">
              <a:defRPr sz="3200"/>
            </a:lvl1pPr>
          </a:lstStyle>
          <a:p>
            <a:pPr lvl="0"/>
            <a:r>
              <a:rPr lang="en-US" altLang="zh-TW" noProof="0"/>
              <a:t>Click to edit Master title style</a:t>
            </a:r>
          </a:p>
        </p:txBody>
      </p:sp>
      <p:sp>
        <p:nvSpPr>
          <p:cNvPr id="15363" name="Rectangle 3"/>
          <p:cNvSpPr>
            <a:spLocks noGrp="1" noChangeArrowheads="1"/>
          </p:cNvSpPr>
          <p:nvPr>
            <p:ph type="subTitle" idx="1"/>
          </p:nvPr>
        </p:nvSpPr>
        <p:spPr>
          <a:xfrm>
            <a:off x="2133600" y="3810000"/>
            <a:ext cx="5943600" cy="533400"/>
          </a:xfrm>
        </p:spPr>
        <p:txBody>
          <a:bodyPr/>
          <a:lstStyle>
            <a:lvl1pPr marL="0" indent="0" algn="r">
              <a:buFont typeface="Wingdings" pitchFamily="2" charset="2"/>
              <a:buNone/>
              <a:defRPr>
                <a:solidFill>
                  <a:srgbClr val="004A48"/>
                </a:solidFill>
                <a:latin typeface="Monotype Corsiva" pitchFamily="66" charset="0"/>
              </a:defRPr>
            </a:lvl1pPr>
          </a:lstStyle>
          <a:p>
            <a:pPr lvl="0"/>
            <a:r>
              <a:rPr lang="en-US" altLang="zh-TW" noProof="0"/>
              <a:t>Click to edit Master subtitle style</a:t>
            </a:r>
          </a:p>
        </p:txBody>
      </p:sp>
      <p:sp>
        <p:nvSpPr>
          <p:cNvPr id="12" name="Rectangle 4"/>
          <p:cNvSpPr>
            <a:spLocks noGrp="1" noChangeArrowheads="1"/>
          </p:cNvSpPr>
          <p:nvPr>
            <p:ph type="dt" sz="half" idx="10"/>
          </p:nvPr>
        </p:nvSpPr>
        <p:spPr>
          <a:xfrm>
            <a:off x="990600" y="6248400"/>
            <a:ext cx="1905000" cy="457200"/>
          </a:xfrm>
        </p:spPr>
        <p:txBody>
          <a:bodyPr/>
          <a:lstStyle>
            <a:lvl1pPr>
              <a:defRPr smtClean="0">
                <a:solidFill>
                  <a:schemeClr val="bg2"/>
                </a:solidFill>
              </a:defRPr>
            </a:lvl1pPr>
          </a:lstStyle>
          <a:p>
            <a:pPr>
              <a:defRPr/>
            </a:pPr>
            <a:endParaRPr lang="en-US" altLang="zh-TW"/>
          </a:p>
        </p:txBody>
      </p:sp>
      <p:sp>
        <p:nvSpPr>
          <p:cNvPr id="13" name="Rectangle 5"/>
          <p:cNvSpPr>
            <a:spLocks noGrp="1" noChangeArrowheads="1"/>
          </p:cNvSpPr>
          <p:nvPr>
            <p:ph type="ftr" sz="quarter" idx="11"/>
          </p:nvPr>
        </p:nvSpPr>
        <p:spPr>
          <a:xfrm>
            <a:off x="3429000" y="6248400"/>
            <a:ext cx="2895600" cy="457200"/>
          </a:xfrm>
        </p:spPr>
        <p:txBody>
          <a:bodyPr/>
          <a:lstStyle>
            <a:lvl1pPr>
              <a:defRPr smtClean="0">
                <a:solidFill>
                  <a:schemeClr val="bg2"/>
                </a:solidFill>
              </a:defRPr>
            </a:lvl1pPr>
          </a:lstStyle>
          <a:p>
            <a:pPr>
              <a:defRPr/>
            </a:pPr>
            <a:endParaRPr lang="en-US" altLang="zh-TW"/>
          </a:p>
        </p:txBody>
      </p:sp>
      <p:sp>
        <p:nvSpPr>
          <p:cNvPr id="14" name="Rectangle 6"/>
          <p:cNvSpPr>
            <a:spLocks noGrp="1" noChangeArrowheads="1"/>
          </p:cNvSpPr>
          <p:nvPr>
            <p:ph type="sldNum" sz="quarter" idx="12"/>
          </p:nvPr>
        </p:nvSpPr>
        <p:spPr>
          <a:xfrm>
            <a:off x="6858000" y="6248400"/>
            <a:ext cx="1905000" cy="457200"/>
          </a:xfrm>
        </p:spPr>
        <p:txBody>
          <a:bodyPr/>
          <a:lstStyle>
            <a:lvl1pPr>
              <a:defRPr b="1" smtClean="0">
                <a:solidFill>
                  <a:schemeClr val="bg2"/>
                </a:solidFill>
              </a:defRPr>
            </a:lvl1pPr>
          </a:lstStyle>
          <a:p>
            <a:pPr>
              <a:defRPr/>
            </a:pPr>
            <a:fld id="{6C127F95-C5AC-4EE7-97B0-F599D5BEB699}" type="slidenum">
              <a:rPr lang="en-US" altLang="zh-TW" smtClean="0"/>
              <a:pPr>
                <a:defRPr/>
              </a:pPr>
              <a:t>‹#›</a:t>
            </a:fld>
            <a:endParaRPr lang="en-US" altLang="zh-TW"/>
          </a:p>
        </p:txBody>
      </p:sp>
      <p:sp>
        <p:nvSpPr>
          <p:cNvPr id="15" name="矩形 1"/>
          <p:cNvSpPr>
            <a:spLocks noChangeArrowheads="1"/>
          </p:cNvSpPr>
          <p:nvPr userDrawn="1"/>
        </p:nvSpPr>
        <p:spPr bwMode="auto">
          <a:xfrm>
            <a:off x="0" y="0"/>
            <a:ext cx="9144000" cy="980728"/>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a:p>
        </p:txBody>
      </p:sp>
      <p:graphicFrame>
        <p:nvGraphicFramePr>
          <p:cNvPr id="16" name="Object 1037"/>
          <p:cNvGraphicFramePr>
            <a:graphicFrameLocks noChangeAspect="1"/>
          </p:cNvGraphicFramePr>
          <p:nvPr userDrawn="1">
            <p:extLst/>
          </p:nvPr>
        </p:nvGraphicFramePr>
        <p:xfrm>
          <a:off x="107503" y="1040979"/>
          <a:ext cx="2736305" cy="1451917"/>
        </p:xfrm>
        <a:graphic>
          <a:graphicData uri="http://schemas.openxmlformats.org/presentationml/2006/ole">
            <mc:AlternateContent xmlns:mc="http://schemas.openxmlformats.org/markup-compatibility/2006">
              <mc:Choice xmlns:v="urn:schemas-microsoft-com:vml" Requires="v">
                <p:oleObj spid="_x0000_s54280" r:id="rId3" imgW="2333333" imgH="1238423" progId="">
                  <p:embed/>
                </p:oleObj>
              </mc:Choice>
              <mc:Fallback>
                <p:oleObj r:id="rId3" imgW="2333333" imgH="1238423" progId="">
                  <p:embed/>
                  <p:pic>
                    <p:nvPicPr>
                      <p:cNvPr id="16" name="Object 10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107503" y="1040979"/>
                        <a:ext cx="2736305" cy="1451917"/>
                      </a:xfrm>
                      <a:prstGeom prst="rect">
                        <a:avLst/>
                      </a:prstGeom>
                      <a:noFill/>
                      <a:ln>
                        <a:noFill/>
                      </a:ln>
                      <a:effectLst/>
                      <a:extLst/>
                    </p:spPr>
                  </p:pic>
                </p:oleObj>
              </mc:Fallback>
            </mc:AlternateContent>
          </a:graphicData>
        </a:graphic>
      </p:graphicFrame>
      <p:sp>
        <p:nvSpPr>
          <p:cNvPr id="17" name="Rectangle 22"/>
          <p:cNvSpPr>
            <a:spLocks noChangeArrowheads="1"/>
          </p:cNvSpPr>
          <p:nvPr userDrawn="1"/>
        </p:nvSpPr>
        <p:spPr bwMode="auto">
          <a:xfrm>
            <a:off x="0" y="6713620"/>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a:p>
        </p:txBody>
      </p:sp>
    </p:spTree>
    <p:extLst>
      <p:ext uri="{BB962C8B-B14F-4D97-AF65-F5344CB8AC3E}">
        <p14:creationId xmlns:p14="http://schemas.microsoft.com/office/powerpoint/2010/main" val="26567104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3ECA7236-5062-4D1E-B9CD-F5372C213BC2}" type="slidenum">
              <a:rPr lang="en-US" altLang="zh-TW" smtClean="0"/>
              <a:pPr>
                <a:defRPr/>
              </a:pPr>
              <a:t>‹#›</a:t>
            </a:fld>
            <a:endParaRPr lang="en-US" altLang="zh-TW" dirty="0"/>
          </a:p>
        </p:txBody>
      </p:sp>
    </p:spTree>
    <p:extLst>
      <p:ext uri="{BB962C8B-B14F-4D97-AF65-F5344CB8AC3E}">
        <p14:creationId xmlns:p14="http://schemas.microsoft.com/office/powerpoint/2010/main" val="208997365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F6CAB535-F123-4434-ADD8-A86BF1C872ED}" type="slidenum">
              <a:rPr lang="en-US" altLang="zh-TW" smtClean="0"/>
              <a:pPr>
                <a:defRPr/>
              </a:pPr>
              <a:t>‹#›</a:t>
            </a:fld>
            <a:endParaRPr lang="en-US" altLang="zh-TW" dirty="0"/>
          </a:p>
        </p:txBody>
      </p:sp>
    </p:spTree>
    <p:extLst>
      <p:ext uri="{BB962C8B-B14F-4D97-AF65-F5344CB8AC3E}">
        <p14:creationId xmlns:p14="http://schemas.microsoft.com/office/powerpoint/2010/main" val="253257878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032"/>
          <p:cNvSpPr>
            <a:spLocks noGrp="1" noChangeArrowheads="1"/>
          </p:cNvSpPr>
          <p:nvPr>
            <p:ph type="sldNum" sz="quarter" idx="12"/>
          </p:nvPr>
        </p:nvSpPr>
        <p:spPr>
          <a:ln/>
        </p:spPr>
        <p:txBody>
          <a:bodyPr/>
          <a:lstStyle>
            <a:lvl1pPr>
              <a:defRPr/>
            </a:lvl1pPr>
          </a:lstStyle>
          <a:p>
            <a:pPr>
              <a:defRPr/>
            </a:pPr>
            <a:fld id="{91BD5BD4-49F7-4BB5-BF6F-53713ECB18B9}" type="slidenum">
              <a:rPr lang="en-US" altLang="zh-TW" smtClean="0"/>
              <a:pPr>
                <a:defRPr/>
              </a:pPr>
              <a:t>‹#›</a:t>
            </a:fld>
            <a:endParaRPr lang="en-US" altLang="zh-TW" dirty="0"/>
          </a:p>
        </p:txBody>
      </p:sp>
    </p:spTree>
    <p:extLst>
      <p:ext uri="{BB962C8B-B14F-4D97-AF65-F5344CB8AC3E}">
        <p14:creationId xmlns:p14="http://schemas.microsoft.com/office/powerpoint/2010/main" val="414899214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28688" y="1473200"/>
            <a:ext cx="3802062"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83150" y="1473200"/>
            <a:ext cx="3803650" cy="4608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81A7BD9E-8F60-4B10-816C-34CAA7252127}" type="slidenum">
              <a:rPr lang="en-US" altLang="zh-TW" smtClean="0"/>
              <a:pPr>
                <a:defRPr/>
              </a:pPr>
              <a:t>‹#›</a:t>
            </a:fld>
            <a:endParaRPr lang="en-US" altLang="zh-TW" dirty="0"/>
          </a:p>
        </p:txBody>
      </p:sp>
    </p:spTree>
    <p:extLst>
      <p:ext uri="{BB962C8B-B14F-4D97-AF65-F5344CB8AC3E}">
        <p14:creationId xmlns:p14="http://schemas.microsoft.com/office/powerpoint/2010/main" val="324291976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032"/>
          <p:cNvSpPr>
            <a:spLocks noGrp="1" noChangeArrowheads="1"/>
          </p:cNvSpPr>
          <p:nvPr>
            <p:ph type="sldNum" sz="quarter" idx="12"/>
          </p:nvPr>
        </p:nvSpPr>
        <p:spPr>
          <a:ln/>
        </p:spPr>
        <p:txBody>
          <a:bodyPr/>
          <a:lstStyle>
            <a:lvl1pPr>
              <a:defRPr/>
            </a:lvl1pPr>
          </a:lstStyle>
          <a:p>
            <a:pPr>
              <a:defRPr/>
            </a:pPr>
            <a:fld id="{91BD5BD4-49F7-4BB5-BF6F-53713ECB18B9}" type="slidenum">
              <a:rPr lang="en-US" altLang="zh-TW" smtClean="0"/>
              <a:pPr>
                <a:defRPr/>
              </a:pPr>
              <a:t>‹#›</a:t>
            </a:fld>
            <a:endParaRPr lang="en-US" altLang="zh-TW" dirty="0"/>
          </a:p>
        </p:txBody>
      </p:sp>
    </p:spTree>
    <p:extLst>
      <p:ext uri="{BB962C8B-B14F-4D97-AF65-F5344CB8AC3E}">
        <p14:creationId xmlns:p14="http://schemas.microsoft.com/office/powerpoint/2010/main" val="271022210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032"/>
          <p:cNvSpPr>
            <a:spLocks noGrp="1" noChangeArrowheads="1"/>
          </p:cNvSpPr>
          <p:nvPr>
            <p:ph type="sldNum" sz="quarter" idx="12"/>
          </p:nvPr>
        </p:nvSpPr>
        <p:spPr>
          <a:ln/>
        </p:spPr>
        <p:txBody>
          <a:bodyPr/>
          <a:lstStyle>
            <a:lvl1pPr>
              <a:defRPr/>
            </a:lvl1pPr>
          </a:lstStyle>
          <a:p>
            <a:pPr>
              <a:defRPr/>
            </a:pPr>
            <a:fld id="{4B2AEACE-E9E3-4C0A-A21A-AF6B25DEF7D8}" type="slidenum">
              <a:rPr lang="en-US" altLang="zh-TW" smtClean="0"/>
              <a:pPr>
                <a:defRPr/>
              </a:pPr>
              <a:t>‹#›</a:t>
            </a:fld>
            <a:endParaRPr lang="en-US" altLang="zh-TW" dirty="0"/>
          </a:p>
        </p:txBody>
      </p:sp>
    </p:spTree>
    <p:extLst>
      <p:ext uri="{BB962C8B-B14F-4D97-AF65-F5344CB8AC3E}">
        <p14:creationId xmlns:p14="http://schemas.microsoft.com/office/powerpoint/2010/main" val="202390527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032"/>
          <p:cNvSpPr>
            <a:spLocks noGrp="1" noChangeArrowheads="1"/>
          </p:cNvSpPr>
          <p:nvPr>
            <p:ph type="sldNum" sz="quarter" idx="12"/>
          </p:nvPr>
        </p:nvSpPr>
        <p:spPr>
          <a:ln/>
        </p:spPr>
        <p:txBody>
          <a:bodyPr/>
          <a:lstStyle>
            <a:lvl1pPr>
              <a:defRPr/>
            </a:lvl1pPr>
          </a:lstStyle>
          <a:p>
            <a:pPr>
              <a:defRPr/>
            </a:pPr>
            <a:fld id="{888D0F84-5112-46CC-8C85-5AAB423749D7}" type="slidenum">
              <a:rPr lang="en-US" altLang="zh-TW" smtClean="0"/>
              <a:pPr>
                <a:defRPr/>
              </a:pPr>
              <a:t>‹#›</a:t>
            </a:fld>
            <a:endParaRPr lang="en-US" altLang="zh-TW" dirty="0"/>
          </a:p>
        </p:txBody>
      </p:sp>
    </p:spTree>
    <p:extLst>
      <p:ext uri="{BB962C8B-B14F-4D97-AF65-F5344CB8AC3E}">
        <p14:creationId xmlns:p14="http://schemas.microsoft.com/office/powerpoint/2010/main" val="271724256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C60FF169-FE1F-4A10-9468-5561141119D0}" type="slidenum">
              <a:rPr lang="en-US" altLang="zh-TW" smtClean="0"/>
              <a:pPr>
                <a:defRPr/>
              </a:pPr>
              <a:t>‹#›</a:t>
            </a:fld>
            <a:endParaRPr lang="en-US" altLang="zh-TW" dirty="0"/>
          </a:p>
        </p:txBody>
      </p:sp>
    </p:spTree>
    <p:extLst>
      <p:ext uri="{BB962C8B-B14F-4D97-AF65-F5344CB8AC3E}">
        <p14:creationId xmlns:p14="http://schemas.microsoft.com/office/powerpoint/2010/main" val="100932676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EF4F8A61-C9EA-48AD-B966-80A957E4C8C4}" type="slidenum">
              <a:rPr lang="en-US" altLang="zh-TW" smtClean="0"/>
              <a:pPr>
                <a:defRPr/>
              </a:pPr>
              <a:t>‹#›</a:t>
            </a:fld>
            <a:endParaRPr lang="en-US" altLang="zh-TW" dirty="0"/>
          </a:p>
        </p:txBody>
      </p:sp>
    </p:spTree>
    <p:extLst>
      <p:ext uri="{BB962C8B-B14F-4D97-AF65-F5344CB8AC3E}">
        <p14:creationId xmlns:p14="http://schemas.microsoft.com/office/powerpoint/2010/main" val="414318620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D999C93D-C187-4325-8087-537148CA81AA}" type="slidenum">
              <a:rPr lang="en-US" altLang="zh-TW" smtClean="0"/>
              <a:pPr>
                <a:defRPr/>
              </a:pPr>
              <a:t>‹#›</a:t>
            </a:fld>
            <a:endParaRPr lang="en-US" altLang="zh-TW" dirty="0"/>
          </a:p>
        </p:txBody>
      </p:sp>
    </p:spTree>
    <p:extLst>
      <p:ext uri="{BB962C8B-B14F-4D97-AF65-F5344CB8AC3E}">
        <p14:creationId xmlns:p14="http://schemas.microsoft.com/office/powerpoint/2010/main" val="190846398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29438" y="254000"/>
            <a:ext cx="2000250" cy="58277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28688" y="254000"/>
            <a:ext cx="5848350" cy="58277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032"/>
          <p:cNvSpPr>
            <a:spLocks noGrp="1" noChangeArrowheads="1"/>
          </p:cNvSpPr>
          <p:nvPr>
            <p:ph type="sldNum" sz="quarter" idx="12"/>
          </p:nvPr>
        </p:nvSpPr>
        <p:spPr>
          <a:ln/>
        </p:spPr>
        <p:txBody>
          <a:bodyPr/>
          <a:lstStyle>
            <a:lvl1pPr>
              <a:defRPr/>
            </a:lvl1pPr>
          </a:lstStyle>
          <a:p>
            <a:pPr>
              <a:defRPr/>
            </a:pPr>
            <a:fld id="{C9AA5909-39A4-415C-AA07-432C5E8EFE21}" type="slidenum">
              <a:rPr lang="en-US" altLang="zh-TW" smtClean="0"/>
              <a:pPr>
                <a:defRPr/>
              </a:pPr>
              <a:t>‹#›</a:t>
            </a:fld>
            <a:endParaRPr lang="en-US" altLang="zh-TW" dirty="0"/>
          </a:p>
        </p:txBody>
      </p:sp>
    </p:spTree>
    <p:extLst>
      <p:ext uri="{BB962C8B-B14F-4D97-AF65-F5344CB8AC3E}">
        <p14:creationId xmlns:p14="http://schemas.microsoft.com/office/powerpoint/2010/main" val="28187854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032"/>
          <p:cNvSpPr>
            <a:spLocks noGrp="1" noChangeArrowheads="1"/>
          </p:cNvSpPr>
          <p:nvPr>
            <p:ph type="sldNum" sz="quarter" idx="12"/>
          </p:nvPr>
        </p:nvSpPr>
        <p:spPr>
          <a:ln/>
        </p:spPr>
        <p:txBody>
          <a:bodyPr/>
          <a:lstStyle>
            <a:lvl1pPr>
              <a:defRPr/>
            </a:lvl1pPr>
          </a:lstStyle>
          <a:p>
            <a:pPr>
              <a:defRPr/>
            </a:pPr>
            <a:fld id="{4B2AEACE-E9E3-4C0A-A21A-AF6B25DEF7D8}" type="slidenum">
              <a:rPr lang="en-US" altLang="zh-TW" smtClean="0"/>
              <a:pPr>
                <a:defRPr/>
              </a:pPr>
              <a:t>‹#›</a:t>
            </a:fld>
            <a:endParaRPr lang="en-US" altLang="zh-TW" dirty="0"/>
          </a:p>
        </p:txBody>
      </p:sp>
    </p:spTree>
    <p:extLst>
      <p:ext uri="{BB962C8B-B14F-4D97-AF65-F5344CB8AC3E}">
        <p14:creationId xmlns:p14="http://schemas.microsoft.com/office/powerpoint/2010/main" val="286782610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032"/>
          <p:cNvSpPr>
            <a:spLocks noGrp="1" noChangeArrowheads="1"/>
          </p:cNvSpPr>
          <p:nvPr>
            <p:ph type="sldNum" sz="quarter" idx="12"/>
          </p:nvPr>
        </p:nvSpPr>
        <p:spPr>
          <a:ln/>
        </p:spPr>
        <p:txBody>
          <a:bodyPr/>
          <a:lstStyle>
            <a:lvl1pPr>
              <a:defRPr/>
            </a:lvl1pPr>
          </a:lstStyle>
          <a:p>
            <a:pPr>
              <a:defRPr/>
            </a:pPr>
            <a:fld id="{888D0F84-5112-46CC-8C85-5AAB423749D7}" type="slidenum">
              <a:rPr lang="en-US" altLang="zh-TW" smtClean="0"/>
              <a:pPr>
                <a:defRPr/>
              </a:pPr>
              <a:t>‹#›</a:t>
            </a:fld>
            <a:endParaRPr lang="en-US" altLang="zh-TW" dirty="0"/>
          </a:p>
        </p:txBody>
      </p:sp>
    </p:spTree>
    <p:extLst>
      <p:ext uri="{BB962C8B-B14F-4D97-AF65-F5344CB8AC3E}">
        <p14:creationId xmlns:p14="http://schemas.microsoft.com/office/powerpoint/2010/main" val="28317673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C60FF169-FE1F-4A10-9468-5561141119D0}" type="slidenum">
              <a:rPr lang="en-US" altLang="zh-TW" smtClean="0"/>
              <a:pPr>
                <a:defRPr/>
              </a:pPr>
              <a:t>‹#›</a:t>
            </a:fld>
            <a:endParaRPr lang="en-US" altLang="zh-TW" dirty="0"/>
          </a:p>
        </p:txBody>
      </p:sp>
    </p:spTree>
    <p:extLst>
      <p:ext uri="{BB962C8B-B14F-4D97-AF65-F5344CB8AC3E}">
        <p14:creationId xmlns:p14="http://schemas.microsoft.com/office/powerpoint/2010/main" val="68572751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1030"/>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31"/>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032"/>
          <p:cNvSpPr>
            <a:spLocks noGrp="1" noChangeArrowheads="1"/>
          </p:cNvSpPr>
          <p:nvPr>
            <p:ph type="sldNum" sz="quarter" idx="12"/>
          </p:nvPr>
        </p:nvSpPr>
        <p:spPr>
          <a:ln/>
        </p:spPr>
        <p:txBody>
          <a:bodyPr/>
          <a:lstStyle>
            <a:lvl1pPr>
              <a:defRPr/>
            </a:lvl1pPr>
          </a:lstStyle>
          <a:p>
            <a:pPr>
              <a:defRPr/>
            </a:pPr>
            <a:fld id="{EF4F8A61-C9EA-48AD-B966-80A957E4C8C4}" type="slidenum">
              <a:rPr lang="en-US" altLang="zh-TW" smtClean="0"/>
              <a:pPr>
                <a:defRPr/>
              </a:pPr>
              <a:t>‹#›</a:t>
            </a:fld>
            <a:endParaRPr lang="en-US" altLang="zh-TW" dirty="0"/>
          </a:p>
        </p:txBody>
      </p:sp>
    </p:spTree>
    <p:extLst>
      <p:ext uri="{BB962C8B-B14F-4D97-AF65-F5344CB8AC3E}">
        <p14:creationId xmlns:p14="http://schemas.microsoft.com/office/powerpoint/2010/main" val="12994342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3.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vmlDrawing" Target="../drawings/vmlDrawing6.v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oleObject" Target="../embeddings/oleObject6.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矩形 1"/>
          <p:cNvSpPr>
            <a:spLocks noChangeArrowheads="1"/>
          </p:cNvSpPr>
          <p:nvPr userDrawn="1"/>
        </p:nvSpPr>
        <p:spPr bwMode="auto">
          <a:xfrm>
            <a:off x="0" y="0"/>
            <a:ext cx="9144000" cy="976313"/>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a:p>
        </p:txBody>
      </p:sp>
      <p:sp>
        <p:nvSpPr>
          <p:cNvPr id="1026" name="Rectangle 1026"/>
          <p:cNvSpPr>
            <a:spLocks noChangeArrowheads="1"/>
          </p:cNvSpPr>
          <p:nvPr/>
        </p:nvSpPr>
        <p:spPr bwMode="gray">
          <a:xfrm>
            <a:off x="1538287" y="330200"/>
            <a:ext cx="45719" cy="900113"/>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27" name="Rectangle 1027"/>
          <p:cNvSpPr>
            <a:spLocks noChangeArrowheads="1"/>
          </p:cNvSpPr>
          <p:nvPr/>
        </p:nvSpPr>
        <p:spPr bwMode="gray">
          <a:xfrm>
            <a:off x="471488" y="1016000"/>
            <a:ext cx="8226425" cy="31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0" name="Rectangle 1028"/>
          <p:cNvSpPr>
            <a:spLocks noGrp="1" noChangeArrowheads="1"/>
          </p:cNvSpPr>
          <p:nvPr>
            <p:ph type="title"/>
          </p:nvPr>
        </p:nvSpPr>
        <p:spPr bwMode="auto">
          <a:xfrm>
            <a:off x="1766888" y="25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zh-TW"/>
              <a:t>Click to edit Master title style</a:t>
            </a:r>
          </a:p>
        </p:txBody>
      </p:sp>
      <p:sp>
        <p:nvSpPr>
          <p:cNvPr id="14341" name="Rectangle 1029"/>
          <p:cNvSpPr>
            <a:spLocks noGrp="1" noChangeArrowheads="1"/>
          </p:cNvSpPr>
          <p:nvPr>
            <p:ph type="body" idx="1"/>
          </p:nvPr>
        </p:nvSpPr>
        <p:spPr bwMode="auto">
          <a:xfrm>
            <a:off x="928688" y="1473200"/>
            <a:ext cx="7758112"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14342" name="Rectangle 1030"/>
          <p:cNvSpPr>
            <a:spLocks noGrp="1" noChangeArrowheads="1"/>
          </p:cNvSpPr>
          <p:nvPr>
            <p:ph type="dt" sz="half" idx="2"/>
          </p:nvPr>
        </p:nvSpPr>
        <p:spPr bwMode="auto">
          <a:xfrm>
            <a:off x="9286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ClrTx/>
              <a:buSzTx/>
              <a:buFontTx/>
              <a:buNone/>
              <a:defRPr sz="1000" smtClean="0">
                <a:solidFill>
                  <a:schemeClr val="tx1"/>
                </a:solidFill>
                <a:effectLst/>
              </a:defRPr>
            </a:lvl1pPr>
          </a:lstStyle>
          <a:p>
            <a:pPr>
              <a:defRPr/>
            </a:pPr>
            <a:endParaRPr lang="en-US" altLang="zh-TW"/>
          </a:p>
        </p:txBody>
      </p:sp>
      <p:sp>
        <p:nvSpPr>
          <p:cNvPr id="14343" name="Rectangle 1031"/>
          <p:cNvSpPr>
            <a:spLocks noGrp="1" noChangeArrowheads="1"/>
          </p:cNvSpPr>
          <p:nvPr>
            <p:ph type="ftr" sz="quarter" idx="3"/>
          </p:nvPr>
        </p:nvSpPr>
        <p:spPr bwMode="auto">
          <a:xfrm>
            <a:off x="3367088" y="6273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000" smtClean="0">
                <a:solidFill>
                  <a:schemeClr val="tx1"/>
                </a:solidFill>
                <a:effectLst/>
              </a:defRPr>
            </a:lvl1pPr>
          </a:lstStyle>
          <a:p>
            <a:pPr>
              <a:defRPr/>
            </a:pPr>
            <a:endParaRPr lang="en-US" altLang="zh-TW"/>
          </a:p>
        </p:txBody>
      </p:sp>
      <p:sp>
        <p:nvSpPr>
          <p:cNvPr id="1033" name="Rectangle 1034"/>
          <p:cNvSpPr>
            <a:spLocks noChangeArrowheads="1"/>
          </p:cNvSpPr>
          <p:nvPr/>
        </p:nvSpPr>
        <p:spPr bwMode="gray">
          <a:xfrm>
            <a:off x="1538287" y="330201"/>
            <a:ext cx="45719" cy="83820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4" name="Rectangle 1035"/>
          <p:cNvSpPr>
            <a:spLocks noChangeArrowheads="1"/>
          </p:cNvSpPr>
          <p:nvPr/>
        </p:nvSpPr>
        <p:spPr bwMode="gray">
          <a:xfrm>
            <a:off x="471488" y="1016000"/>
            <a:ext cx="8226425" cy="31750"/>
          </a:xfrm>
          <a:prstGeom prst="rect">
            <a:avLst/>
          </a:prstGeom>
          <a:solidFill>
            <a:srgbClr val="3F8DA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5" name="Rectangle 1036"/>
          <p:cNvSpPr>
            <a:spLocks noChangeArrowheads="1"/>
          </p:cNvSpPr>
          <p:nvPr/>
        </p:nvSpPr>
        <p:spPr bwMode="gray">
          <a:xfrm>
            <a:off x="3519488" y="1092200"/>
            <a:ext cx="3959225" cy="31750"/>
          </a:xfrm>
          <a:prstGeom prst="rect">
            <a:avLst/>
          </a:prstGeom>
          <a:gradFill rotWithShape="0">
            <a:gsLst>
              <a:gs pos="0">
                <a:srgbClr val="3F8DA5"/>
              </a:gs>
              <a:gs pos="100000">
                <a:srgbClr val="9BCAD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6" name="Rectangle 1037"/>
          <p:cNvSpPr>
            <a:spLocks noChangeArrowheads="1"/>
          </p:cNvSpPr>
          <p:nvPr/>
        </p:nvSpPr>
        <p:spPr bwMode="gray">
          <a:xfrm>
            <a:off x="5572125" y="1187450"/>
            <a:ext cx="2519363" cy="31750"/>
          </a:xfrm>
          <a:prstGeom prst="rect">
            <a:avLst/>
          </a:prstGeom>
          <a:solidFill>
            <a:srgbClr val="A1CD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4" name="Rectangle 1032"/>
          <p:cNvSpPr>
            <a:spLocks noGrp="1" noChangeArrowheads="1"/>
          </p:cNvSpPr>
          <p:nvPr>
            <p:ph type="sldNum" sz="quarter" idx="4"/>
          </p:nvPr>
        </p:nvSpPr>
        <p:spPr bwMode="auto">
          <a:xfrm>
            <a:off x="67960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000" b="1" smtClean="0">
                <a:solidFill>
                  <a:schemeClr val="tx1"/>
                </a:solidFill>
                <a:effectLst/>
              </a:defRPr>
            </a:lvl1pPr>
          </a:lstStyle>
          <a:p>
            <a:pPr>
              <a:defRPr/>
            </a:pPr>
            <a:fld id="{E978D933-A472-4D26-9BDB-03C44288B13F}" type="slidenum">
              <a:rPr lang="en-US" altLang="zh-TW" smtClean="0"/>
              <a:pPr>
                <a:defRPr/>
              </a:pPr>
              <a:t>‹#›</a:t>
            </a:fld>
            <a:endParaRPr lang="en-US" altLang="zh-TW" dirty="0"/>
          </a:p>
        </p:txBody>
      </p:sp>
      <p:sp>
        <p:nvSpPr>
          <p:cNvPr id="15" name="Rectangle 22"/>
          <p:cNvSpPr>
            <a:spLocks noChangeArrowheads="1"/>
          </p:cNvSpPr>
          <p:nvPr userDrawn="1"/>
        </p:nvSpPr>
        <p:spPr bwMode="auto">
          <a:xfrm>
            <a:off x="0" y="6713620"/>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a:p>
        </p:txBody>
      </p:sp>
      <p:graphicFrame>
        <p:nvGraphicFramePr>
          <p:cNvPr id="17" name="Object 1037"/>
          <p:cNvGraphicFramePr>
            <a:graphicFrameLocks noChangeAspect="1"/>
          </p:cNvGraphicFramePr>
          <p:nvPr userDrawn="1">
            <p:extLst>
              <p:ext uri="{D42A27DB-BD31-4B8C-83A1-F6EECF244321}">
                <p14:modId xmlns:p14="http://schemas.microsoft.com/office/powerpoint/2010/main" val="588545075"/>
              </p:ext>
            </p:extLst>
          </p:nvPr>
        </p:nvGraphicFramePr>
        <p:xfrm>
          <a:off x="7694" y="151729"/>
          <a:ext cx="1562344" cy="828999"/>
        </p:xfrm>
        <a:graphic>
          <a:graphicData uri="http://schemas.openxmlformats.org/presentationml/2006/ole">
            <mc:AlternateContent xmlns:mc="http://schemas.openxmlformats.org/markup-compatibility/2006">
              <mc:Choice xmlns:v="urn:schemas-microsoft-com:vml" Requires="v">
                <p:oleObj spid="_x0000_s49106" r:id="rId14" imgW="2333333" imgH="1238423" progId="">
                  <p:embed/>
                </p:oleObj>
              </mc:Choice>
              <mc:Fallback>
                <p:oleObj r:id="rId14" imgW="2333333" imgH="1238423"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7694" y="151729"/>
                        <a:ext cx="1562344" cy="828999"/>
                      </a:xfrm>
                      <a:prstGeom prst="rect">
                        <a:avLst/>
                      </a:prstGeom>
                      <a:noFill/>
                      <a:ln>
                        <a:noFill/>
                      </a:ln>
                      <a:effectLs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hdr="0" ftr="0" dt="0"/>
  <p:txStyles>
    <p:title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矩形 1"/>
          <p:cNvSpPr>
            <a:spLocks noChangeArrowheads="1"/>
          </p:cNvSpPr>
          <p:nvPr userDrawn="1"/>
        </p:nvSpPr>
        <p:spPr bwMode="auto">
          <a:xfrm>
            <a:off x="0" y="2"/>
            <a:ext cx="9144000" cy="976313"/>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sz="4000"/>
          </a:p>
        </p:txBody>
      </p:sp>
      <p:sp>
        <p:nvSpPr>
          <p:cNvPr id="1026" name="Rectangle 1026"/>
          <p:cNvSpPr>
            <a:spLocks noChangeArrowheads="1"/>
          </p:cNvSpPr>
          <p:nvPr/>
        </p:nvSpPr>
        <p:spPr bwMode="gray">
          <a:xfrm>
            <a:off x="1538288" y="330202"/>
            <a:ext cx="45719" cy="900113"/>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27" name="Rectangle 1027"/>
          <p:cNvSpPr>
            <a:spLocks noChangeArrowheads="1"/>
          </p:cNvSpPr>
          <p:nvPr/>
        </p:nvSpPr>
        <p:spPr bwMode="gray">
          <a:xfrm>
            <a:off x="471489" y="1016000"/>
            <a:ext cx="8226425" cy="31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0" name="Rectangle 1028"/>
          <p:cNvSpPr>
            <a:spLocks noGrp="1" noChangeArrowheads="1"/>
          </p:cNvSpPr>
          <p:nvPr>
            <p:ph type="title"/>
          </p:nvPr>
        </p:nvSpPr>
        <p:spPr bwMode="auto">
          <a:xfrm>
            <a:off x="1766888" y="25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zh-TW"/>
              <a:t>Click to edit Master title style</a:t>
            </a:r>
          </a:p>
        </p:txBody>
      </p:sp>
      <p:sp>
        <p:nvSpPr>
          <p:cNvPr id="14341" name="Rectangle 1029"/>
          <p:cNvSpPr>
            <a:spLocks noGrp="1" noChangeArrowheads="1"/>
          </p:cNvSpPr>
          <p:nvPr>
            <p:ph type="body" idx="1"/>
          </p:nvPr>
        </p:nvSpPr>
        <p:spPr bwMode="auto">
          <a:xfrm>
            <a:off x="928689" y="1473200"/>
            <a:ext cx="7758112"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14342" name="Rectangle 1030"/>
          <p:cNvSpPr>
            <a:spLocks noGrp="1" noChangeArrowheads="1"/>
          </p:cNvSpPr>
          <p:nvPr>
            <p:ph type="dt" sz="half" idx="2"/>
          </p:nvPr>
        </p:nvSpPr>
        <p:spPr bwMode="auto">
          <a:xfrm>
            <a:off x="9286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ClrTx/>
              <a:buSzTx/>
              <a:buFontTx/>
              <a:buNone/>
              <a:defRPr sz="1000" smtClean="0">
                <a:solidFill>
                  <a:schemeClr val="tx1"/>
                </a:solidFill>
                <a:effectLst/>
              </a:defRPr>
            </a:lvl1pPr>
          </a:lstStyle>
          <a:p>
            <a:pPr>
              <a:defRPr/>
            </a:pPr>
            <a:endParaRPr lang="en-US" altLang="zh-TW"/>
          </a:p>
        </p:txBody>
      </p:sp>
      <p:sp>
        <p:nvSpPr>
          <p:cNvPr id="14343" name="Rectangle 1031"/>
          <p:cNvSpPr>
            <a:spLocks noGrp="1" noChangeArrowheads="1"/>
          </p:cNvSpPr>
          <p:nvPr>
            <p:ph type="ftr" sz="quarter" idx="3"/>
          </p:nvPr>
        </p:nvSpPr>
        <p:spPr bwMode="auto">
          <a:xfrm>
            <a:off x="3367088" y="6273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000" smtClean="0">
                <a:solidFill>
                  <a:schemeClr val="tx1"/>
                </a:solidFill>
                <a:effectLst/>
              </a:defRPr>
            </a:lvl1pPr>
          </a:lstStyle>
          <a:p>
            <a:pPr>
              <a:defRPr/>
            </a:pPr>
            <a:endParaRPr lang="en-US" altLang="zh-TW"/>
          </a:p>
        </p:txBody>
      </p:sp>
      <p:sp>
        <p:nvSpPr>
          <p:cNvPr id="1033" name="Rectangle 1034"/>
          <p:cNvSpPr>
            <a:spLocks noChangeArrowheads="1"/>
          </p:cNvSpPr>
          <p:nvPr/>
        </p:nvSpPr>
        <p:spPr bwMode="gray">
          <a:xfrm>
            <a:off x="1538288" y="330201"/>
            <a:ext cx="45719" cy="83820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4" name="Rectangle 1035"/>
          <p:cNvSpPr>
            <a:spLocks noChangeArrowheads="1"/>
          </p:cNvSpPr>
          <p:nvPr/>
        </p:nvSpPr>
        <p:spPr bwMode="gray">
          <a:xfrm>
            <a:off x="471489" y="1016000"/>
            <a:ext cx="8226425" cy="31750"/>
          </a:xfrm>
          <a:prstGeom prst="rect">
            <a:avLst/>
          </a:prstGeom>
          <a:solidFill>
            <a:srgbClr val="3F8DA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5" name="Rectangle 1036"/>
          <p:cNvSpPr>
            <a:spLocks noChangeArrowheads="1"/>
          </p:cNvSpPr>
          <p:nvPr/>
        </p:nvSpPr>
        <p:spPr bwMode="gray">
          <a:xfrm>
            <a:off x="3519489" y="1092200"/>
            <a:ext cx="3959225" cy="31750"/>
          </a:xfrm>
          <a:prstGeom prst="rect">
            <a:avLst/>
          </a:prstGeom>
          <a:gradFill rotWithShape="0">
            <a:gsLst>
              <a:gs pos="0">
                <a:srgbClr val="3F8DA5"/>
              </a:gs>
              <a:gs pos="100000">
                <a:srgbClr val="9BCAD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6" name="Rectangle 1037"/>
          <p:cNvSpPr>
            <a:spLocks noChangeArrowheads="1"/>
          </p:cNvSpPr>
          <p:nvPr/>
        </p:nvSpPr>
        <p:spPr bwMode="gray">
          <a:xfrm>
            <a:off x="5572126" y="1187450"/>
            <a:ext cx="2519363" cy="31750"/>
          </a:xfrm>
          <a:prstGeom prst="rect">
            <a:avLst/>
          </a:prstGeom>
          <a:solidFill>
            <a:srgbClr val="A1CD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4" name="Rectangle 1032"/>
          <p:cNvSpPr>
            <a:spLocks noGrp="1" noChangeArrowheads="1"/>
          </p:cNvSpPr>
          <p:nvPr>
            <p:ph type="sldNum" sz="quarter" idx="4"/>
          </p:nvPr>
        </p:nvSpPr>
        <p:spPr bwMode="auto">
          <a:xfrm>
            <a:off x="67960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000" b="1" smtClean="0">
                <a:solidFill>
                  <a:schemeClr val="tx1"/>
                </a:solidFill>
                <a:effectLst/>
              </a:defRPr>
            </a:lvl1pPr>
          </a:lstStyle>
          <a:p>
            <a:pPr>
              <a:defRPr/>
            </a:pPr>
            <a:fld id="{E978D933-A472-4D26-9BDB-03C44288B13F}" type="slidenum">
              <a:rPr lang="en-US" altLang="zh-TW" smtClean="0"/>
              <a:pPr>
                <a:defRPr/>
              </a:pPr>
              <a:t>‹#›</a:t>
            </a:fld>
            <a:endParaRPr lang="en-US" altLang="zh-TW" dirty="0"/>
          </a:p>
        </p:txBody>
      </p:sp>
      <p:sp>
        <p:nvSpPr>
          <p:cNvPr id="15" name="Rectangle 22"/>
          <p:cNvSpPr>
            <a:spLocks noChangeArrowheads="1"/>
          </p:cNvSpPr>
          <p:nvPr userDrawn="1"/>
        </p:nvSpPr>
        <p:spPr bwMode="auto">
          <a:xfrm>
            <a:off x="0" y="6713622"/>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sz="1400"/>
          </a:p>
        </p:txBody>
      </p:sp>
      <p:graphicFrame>
        <p:nvGraphicFramePr>
          <p:cNvPr id="17" name="Object 1037"/>
          <p:cNvGraphicFramePr>
            <a:graphicFrameLocks noChangeAspect="1"/>
          </p:cNvGraphicFramePr>
          <p:nvPr userDrawn="1">
            <p:extLst/>
          </p:nvPr>
        </p:nvGraphicFramePr>
        <p:xfrm>
          <a:off x="7695" y="151731"/>
          <a:ext cx="1562344" cy="828999"/>
        </p:xfrm>
        <a:graphic>
          <a:graphicData uri="http://schemas.openxmlformats.org/presentationml/2006/ole">
            <mc:AlternateContent xmlns:mc="http://schemas.openxmlformats.org/markup-compatibility/2006">
              <mc:Choice xmlns:v="urn:schemas-microsoft-com:vml" Requires="v">
                <p:oleObj spid="_x0000_s50188" r:id="rId14" imgW="2333333" imgH="1238423" progId="">
                  <p:embed/>
                </p:oleObj>
              </mc:Choice>
              <mc:Fallback>
                <p:oleObj r:id="rId14" imgW="2333333" imgH="1238423" progId="">
                  <p:embed/>
                  <p:pic>
                    <p:nvPicPr>
                      <p:cNvPr id="17" name="Object 103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7695" y="151731"/>
                        <a:ext cx="1562344" cy="828999"/>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3186946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p:transition>
  <p:hf hdr="0" ftr="0" dt="0"/>
  <p:txStyles>
    <p:title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SAMS_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5240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gray">
          <a:xfrm>
            <a:off x="457200" y="1052513"/>
            <a:ext cx="8226425" cy="31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ahoma" pitchFamily="34" charset="0"/>
                <a:ea typeface="新細明體" pitchFamily="18" charset="-120"/>
              </a:defRPr>
            </a:lvl1pPr>
            <a:lvl2pPr marL="742950" indent="-285750" eaLnBrk="0" hangingPunct="0">
              <a:defRPr kumimoji="1" sz="2400">
                <a:solidFill>
                  <a:schemeClr val="tx1"/>
                </a:solidFill>
                <a:latin typeface="Tahoma" pitchFamily="34" charset="0"/>
                <a:ea typeface="新細明體" pitchFamily="18" charset="-120"/>
              </a:defRPr>
            </a:lvl2pPr>
            <a:lvl3pPr marL="1143000" indent="-228600" eaLnBrk="0" hangingPunct="0">
              <a:defRPr kumimoji="1" sz="2400">
                <a:solidFill>
                  <a:schemeClr val="tx1"/>
                </a:solidFill>
                <a:latin typeface="Tahoma" pitchFamily="34" charset="0"/>
                <a:ea typeface="新細明體" pitchFamily="18" charset="-120"/>
              </a:defRPr>
            </a:lvl3pPr>
            <a:lvl4pPr marL="1600200" indent="-228600" eaLnBrk="0" hangingPunct="0">
              <a:defRPr kumimoji="1" sz="2400">
                <a:solidFill>
                  <a:schemeClr val="tx1"/>
                </a:solidFill>
                <a:latin typeface="Tahoma" pitchFamily="34" charset="0"/>
                <a:ea typeface="新細明體" pitchFamily="18" charset="-120"/>
              </a:defRPr>
            </a:lvl4pPr>
            <a:lvl5pPr marL="2057400" indent="-228600" eaLnBrk="0" hangingPunct="0">
              <a:defRPr kumimoji="1" sz="2400">
                <a:solidFill>
                  <a:schemeClr val="tx1"/>
                </a:solidFill>
                <a:latin typeface="Tahoma" pitchFamily="34" charset="0"/>
                <a:ea typeface="新細明體" pitchFamily="18" charset="-120"/>
              </a:defRPr>
            </a:lvl5pPr>
            <a:lvl6pPr marL="25146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6pPr>
            <a:lvl7pPr marL="29718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7pPr>
            <a:lvl8pPr marL="34290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8pPr>
            <a:lvl9pPr marL="38862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9pPr>
          </a:lstStyle>
          <a:p>
            <a:pPr eaLnBrk="1" hangingPunct="1">
              <a:defRPr/>
            </a:pPr>
            <a:endParaRPr lang="en-GB" altLang="zh-HK"/>
          </a:p>
        </p:txBody>
      </p:sp>
      <p:sp>
        <p:nvSpPr>
          <p:cNvPr id="1028" name="Rectangle 4"/>
          <p:cNvSpPr>
            <a:spLocks noGrp="1" noChangeArrowheads="1"/>
          </p:cNvSpPr>
          <p:nvPr>
            <p:ph type="title"/>
          </p:nvPr>
        </p:nvSpPr>
        <p:spPr bwMode="auto">
          <a:xfrm>
            <a:off x="1519238" y="290513"/>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endParaRPr lang="en-US" altLang="zh-TW"/>
          </a:p>
        </p:txBody>
      </p:sp>
      <p:sp>
        <p:nvSpPr>
          <p:cNvPr id="1029" name="Rectangle 5"/>
          <p:cNvSpPr>
            <a:spLocks noGrp="1" noChangeArrowheads="1"/>
          </p:cNvSpPr>
          <p:nvPr>
            <p:ph type="body" idx="1"/>
          </p:nvPr>
        </p:nvSpPr>
        <p:spPr bwMode="auto">
          <a:xfrm>
            <a:off x="914400" y="1509713"/>
            <a:ext cx="80772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1030" name="Rectangle 10"/>
          <p:cNvSpPr>
            <a:spLocks noChangeArrowheads="1"/>
          </p:cNvSpPr>
          <p:nvPr/>
        </p:nvSpPr>
        <p:spPr bwMode="gray">
          <a:xfrm>
            <a:off x="1436688" y="366713"/>
            <a:ext cx="31750" cy="1052512"/>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ahoma" pitchFamily="34" charset="0"/>
                <a:ea typeface="新細明體" pitchFamily="18" charset="-120"/>
              </a:defRPr>
            </a:lvl1pPr>
            <a:lvl2pPr marL="742950" indent="-285750" eaLnBrk="0" hangingPunct="0">
              <a:defRPr kumimoji="1" sz="2400">
                <a:solidFill>
                  <a:schemeClr val="tx1"/>
                </a:solidFill>
                <a:latin typeface="Tahoma" pitchFamily="34" charset="0"/>
                <a:ea typeface="新細明體" pitchFamily="18" charset="-120"/>
              </a:defRPr>
            </a:lvl2pPr>
            <a:lvl3pPr marL="1143000" indent="-228600" eaLnBrk="0" hangingPunct="0">
              <a:defRPr kumimoji="1" sz="2400">
                <a:solidFill>
                  <a:schemeClr val="tx1"/>
                </a:solidFill>
                <a:latin typeface="Tahoma" pitchFamily="34" charset="0"/>
                <a:ea typeface="新細明體" pitchFamily="18" charset="-120"/>
              </a:defRPr>
            </a:lvl3pPr>
            <a:lvl4pPr marL="1600200" indent="-228600" eaLnBrk="0" hangingPunct="0">
              <a:defRPr kumimoji="1" sz="2400">
                <a:solidFill>
                  <a:schemeClr val="tx1"/>
                </a:solidFill>
                <a:latin typeface="Tahoma" pitchFamily="34" charset="0"/>
                <a:ea typeface="新細明體" pitchFamily="18" charset="-120"/>
              </a:defRPr>
            </a:lvl4pPr>
            <a:lvl5pPr marL="2057400" indent="-228600" eaLnBrk="0" hangingPunct="0">
              <a:defRPr kumimoji="1" sz="2400">
                <a:solidFill>
                  <a:schemeClr val="tx1"/>
                </a:solidFill>
                <a:latin typeface="Tahoma" pitchFamily="34" charset="0"/>
                <a:ea typeface="新細明體" pitchFamily="18" charset="-120"/>
              </a:defRPr>
            </a:lvl5pPr>
            <a:lvl6pPr marL="25146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6pPr>
            <a:lvl7pPr marL="29718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7pPr>
            <a:lvl8pPr marL="34290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8pPr>
            <a:lvl9pPr marL="38862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9pPr>
          </a:lstStyle>
          <a:p>
            <a:pPr eaLnBrk="1" hangingPunct="1">
              <a:defRPr/>
            </a:pPr>
            <a:endParaRPr lang="en-GB" altLang="zh-HK"/>
          </a:p>
        </p:txBody>
      </p:sp>
      <p:sp>
        <p:nvSpPr>
          <p:cNvPr id="1031" name="Rectangle 11"/>
          <p:cNvSpPr>
            <a:spLocks noChangeArrowheads="1"/>
          </p:cNvSpPr>
          <p:nvPr/>
        </p:nvSpPr>
        <p:spPr bwMode="gray">
          <a:xfrm>
            <a:off x="669925" y="1052513"/>
            <a:ext cx="8226425" cy="31750"/>
          </a:xfrm>
          <a:prstGeom prst="rect">
            <a:avLst/>
          </a:prstGeom>
          <a:solidFill>
            <a:srgbClr val="3F8DA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Tahoma" pitchFamily="34" charset="0"/>
                <a:ea typeface="新細明體" pitchFamily="18" charset="-120"/>
              </a:defRPr>
            </a:lvl1pPr>
            <a:lvl2pPr marL="742950" indent="-285750" eaLnBrk="0" hangingPunct="0">
              <a:defRPr kumimoji="1" sz="2400">
                <a:solidFill>
                  <a:schemeClr val="tx1"/>
                </a:solidFill>
                <a:latin typeface="Tahoma" pitchFamily="34" charset="0"/>
                <a:ea typeface="新細明體" pitchFamily="18" charset="-120"/>
              </a:defRPr>
            </a:lvl2pPr>
            <a:lvl3pPr marL="1143000" indent="-228600" eaLnBrk="0" hangingPunct="0">
              <a:defRPr kumimoji="1" sz="2400">
                <a:solidFill>
                  <a:schemeClr val="tx1"/>
                </a:solidFill>
                <a:latin typeface="Tahoma" pitchFamily="34" charset="0"/>
                <a:ea typeface="新細明體" pitchFamily="18" charset="-120"/>
              </a:defRPr>
            </a:lvl3pPr>
            <a:lvl4pPr marL="1600200" indent="-228600" eaLnBrk="0" hangingPunct="0">
              <a:defRPr kumimoji="1" sz="2400">
                <a:solidFill>
                  <a:schemeClr val="tx1"/>
                </a:solidFill>
                <a:latin typeface="Tahoma" pitchFamily="34" charset="0"/>
                <a:ea typeface="新細明體" pitchFamily="18" charset="-120"/>
              </a:defRPr>
            </a:lvl4pPr>
            <a:lvl5pPr marL="2057400" indent="-228600" eaLnBrk="0" hangingPunct="0">
              <a:defRPr kumimoji="1" sz="2400">
                <a:solidFill>
                  <a:schemeClr val="tx1"/>
                </a:solidFill>
                <a:latin typeface="Tahoma" pitchFamily="34" charset="0"/>
                <a:ea typeface="新細明體" pitchFamily="18" charset="-120"/>
              </a:defRPr>
            </a:lvl5pPr>
            <a:lvl6pPr marL="25146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6pPr>
            <a:lvl7pPr marL="29718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7pPr>
            <a:lvl8pPr marL="34290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8pPr>
            <a:lvl9pPr marL="3886200" indent="-228600" algn="ctr" eaLnBrk="0" fontAlgn="base" hangingPunct="0">
              <a:spcBef>
                <a:spcPct val="0"/>
              </a:spcBef>
              <a:spcAft>
                <a:spcPct val="0"/>
              </a:spcAft>
              <a:defRPr kumimoji="1" sz="2400">
                <a:solidFill>
                  <a:schemeClr val="tx1"/>
                </a:solidFill>
                <a:latin typeface="Tahoma" pitchFamily="34" charset="0"/>
                <a:ea typeface="新細明體" pitchFamily="18" charset="-120"/>
              </a:defRPr>
            </a:lvl9pPr>
          </a:lstStyle>
          <a:p>
            <a:pPr eaLnBrk="1" hangingPunct="1">
              <a:defRPr/>
            </a:pPr>
            <a:endParaRPr lang="en-GB" altLang="zh-HK"/>
          </a:p>
        </p:txBody>
      </p:sp>
      <p:pic>
        <p:nvPicPr>
          <p:cNvPr id="1032" name="Picture 14" descr="wor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82013" y="4176713"/>
            <a:ext cx="7381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15"/>
          <p:cNvSpPr txBox="1">
            <a:spLocks noChangeArrowheads="1"/>
          </p:cNvSpPr>
          <p:nvPr/>
        </p:nvSpPr>
        <p:spPr bwMode="auto">
          <a:xfrm>
            <a:off x="0" y="6565900"/>
            <a:ext cx="9144000" cy="304800"/>
          </a:xfrm>
          <a:prstGeom prst="rect">
            <a:avLst/>
          </a:prstGeom>
          <a:solidFill>
            <a:srgbClr val="99CCFF">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ahoma" panose="020B0604030504040204" pitchFamily="34" charset="0"/>
                <a:ea typeface="新細明體" panose="02020500000000000000" pitchFamily="18" charset="-120"/>
              </a:defRPr>
            </a:lvl1pPr>
            <a:lvl2pPr marL="742950" indent="-285750" eaLnBrk="0" hangingPunct="0">
              <a:defRPr kumimoji="1" sz="2400">
                <a:solidFill>
                  <a:schemeClr val="tx1"/>
                </a:solidFill>
                <a:latin typeface="Tahoma" panose="020B0604030504040204" pitchFamily="34" charset="0"/>
                <a:ea typeface="新細明體" panose="02020500000000000000" pitchFamily="18" charset="-120"/>
              </a:defRPr>
            </a:lvl2pPr>
            <a:lvl3pPr marL="1143000" indent="-228600" eaLnBrk="0" hangingPunct="0">
              <a:defRPr kumimoji="1" sz="2400">
                <a:solidFill>
                  <a:schemeClr val="tx1"/>
                </a:solidFill>
                <a:latin typeface="Tahoma" panose="020B0604030504040204" pitchFamily="34" charset="0"/>
                <a:ea typeface="新細明體" panose="02020500000000000000" pitchFamily="18" charset="-120"/>
              </a:defRPr>
            </a:lvl3pPr>
            <a:lvl4pPr marL="1600200" indent="-228600" eaLnBrk="0" hangingPunct="0">
              <a:defRPr kumimoji="1" sz="2400">
                <a:solidFill>
                  <a:schemeClr val="tx1"/>
                </a:solidFill>
                <a:latin typeface="Tahoma" panose="020B0604030504040204" pitchFamily="34" charset="0"/>
                <a:ea typeface="新細明體" panose="02020500000000000000" pitchFamily="18" charset="-120"/>
              </a:defRPr>
            </a:lvl4pPr>
            <a:lvl5pPr marL="2057400" indent="-228600" eaLnBrk="0" hangingPunct="0">
              <a:defRPr kumimoji="1" sz="2400">
                <a:solidFill>
                  <a:schemeClr val="tx1"/>
                </a:solidFill>
                <a:latin typeface="Tahoma" panose="020B0604030504040204" pitchFamily="34" charset="0"/>
                <a:ea typeface="新細明體" panose="02020500000000000000" pitchFamily="18" charset="-120"/>
              </a:defRPr>
            </a:lvl5pPr>
            <a:lvl6pPr marL="25146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6pPr>
            <a:lvl7pPr marL="29718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7pPr>
            <a:lvl8pPr marL="34290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8pPr>
            <a:lvl9pPr marL="3886200" indent="-228600" algn="ctr" eaLnBrk="0" fontAlgn="base" hangingPunct="0">
              <a:spcBef>
                <a:spcPct val="0"/>
              </a:spcBef>
              <a:spcAft>
                <a:spcPct val="0"/>
              </a:spcAft>
              <a:defRPr kumimoji="1" sz="2400">
                <a:solidFill>
                  <a:schemeClr val="tx1"/>
                </a:solidFill>
                <a:latin typeface="Tahoma" panose="020B0604030504040204" pitchFamily="34" charset="0"/>
                <a:ea typeface="新細明體" panose="02020500000000000000" pitchFamily="18" charset="-120"/>
              </a:defRPr>
            </a:lvl9pPr>
          </a:lstStyle>
          <a:p>
            <a:pPr algn="l" eaLnBrk="1" hangingPunct="1">
              <a:spcBef>
                <a:spcPct val="50000"/>
              </a:spcBef>
            </a:pPr>
            <a:r>
              <a:rPr lang="en-US" altLang="zh-TW" sz="1400">
                <a:solidFill>
                  <a:srgbClr val="0099FF"/>
                </a:solidFill>
              </a:rPr>
              <a:t>Systems and Information Management Section                                                                                  Slide </a:t>
            </a:r>
            <a:fld id="{0D656F87-60A1-4A49-815C-33C78A650ADD}" type="slidenum">
              <a:rPr lang="en-US" altLang="zh-TW" sz="1400">
                <a:solidFill>
                  <a:srgbClr val="0099FF"/>
                </a:solidFill>
              </a:rPr>
              <a:pPr algn="l" eaLnBrk="1" hangingPunct="1">
                <a:spcBef>
                  <a:spcPct val="50000"/>
                </a:spcBef>
              </a:pPr>
              <a:t>‹#›</a:t>
            </a:fld>
            <a:endParaRPr lang="en-US" altLang="zh-TW" sz="1400">
              <a:solidFill>
                <a:srgbClr val="0099FF"/>
              </a:solidFill>
            </a:endParaRPr>
          </a:p>
        </p:txBody>
      </p:sp>
    </p:spTree>
    <p:extLst>
      <p:ext uri="{BB962C8B-B14F-4D97-AF65-F5344CB8AC3E}">
        <p14:creationId xmlns:p14="http://schemas.microsoft.com/office/powerpoint/2010/main" val="302022862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Arial" pitchFamily="34" charset="0"/>
        </a:defRPr>
      </a:lvl2pPr>
      <a:lvl3pPr algn="l" rtl="0" eaLnBrk="1" fontAlgn="base" hangingPunct="1">
        <a:spcBef>
          <a:spcPct val="0"/>
        </a:spcBef>
        <a:spcAft>
          <a:spcPct val="0"/>
        </a:spcAft>
        <a:defRPr sz="3200">
          <a:solidFill>
            <a:schemeClr val="tx2"/>
          </a:solidFill>
          <a:latin typeface="Arial" pitchFamily="34" charset="0"/>
        </a:defRPr>
      </a:lvl3pPr>
      <a:lvl4pPr algn="l" rtl="0" eaLnBrk="1" fontAlgn="base" hangingPunct="1">
        <a:spcBef>
          <a:spcPct val="0"/>
        </a:spcBef>
        <a:spcAft>
          <a:spcPct val="0"/>
        </a:spcAft>
        <a:defRPr sz="3200">
          <a:solidFill>
            <a:schemeClr val="tx2"/>
          </a:solidFill>
          <a:latin typeface="Arial" pitchFamily="34" charset="0"/>
        </a:defRPr>
      </a:lvl4pPr>
      <a:lvl5pPr algn="l" rtl="0" eaLnBrk="1" fontAlgn="base" hangingPunct="1">
        <a:spcBef>
          <a:spcPct val="0"/>
        </a:spcBef>
        <a:spcAft>
          <a:spcPct val="0"/>
        </a:spcAft>
        <a:defRPr sz="3200">
          <a:solidFill>
            <a:schemeClr val="tx2"/>
          </a:solidFill>
          <a:latin typeface="Arial" pitchFamily="34" charset="0"/>
        </a:defRPr>
      </a:lvl5pPr>
      <a:lvl6pPr marL="457200" algn="l" rtl="0" eaLnBrk="1" fontAlgn="base" hangingPunct="1">
        <a:spcBef>
          <a:spcPct val="0"/>
        </a:spcBef>
        <a:spcAft>
          <a:spcPct val="0"/>
        </a:spcAft>
        <a:defRPr sz="3200">
          <a:solidFill>
            <a:schemeClr val="tx2"/>
          </a:solidFill>
          <a:latin typeface="Arial" pitchFamily="34" charset="0"/>
        </a:defRPr>
      </a:lvl6pPr>
      <a:lvl7pPr marL="914400" algn="l" rtl="0" eaLnBrk="1" fontAlgn="base" hangingPunct="1">
        <a:spcBef>
          <a:spcPct val="0"/>
        </a:spcBef>
        <a:spcAft>
          <a:spcPct val="0"/>
        </a:spcAft>
        <a:defRPr sz="3200">
          <a:solidFill>
            <a:schemeClr val="tx2"/>
          </a:solidFill>
          <a:latin typeface="Arial" pitchFamily="34" charset="0"/>
        </a:defRPr>
      </a:lvl7pPr>
      <a:lvl8pPr marL="1371600" algn="l" rtl="0" eaLnBrk="1" fontAlgn="base" hangingPunct="1">
        <a:spcBef>
          <a:spcPct val="0"/>
        </a:spcBef>
        <a:spcAft>
          <a:spcPct val="0"/>
        </a:spcAft>
        <a:defRPr sz="3200">
          <a:solidFill>
            <a:schemeClr val="tx2"/>
          </a:solidFill>
          <a:latin typeface="Arial" pitchFamily="34" charset="0"/>
        </a:defRPr>
      </a:lvl8pPr>
      <a:lvl9pPr marL="1828800" algn="l" rtl="0" eaLnBrk="1" fontAlgn="base" hangingPunct="1">
        <a:spcBef>
          <a:spcPct val="0"/>
        </a:spcBef>
        <a:spcAft>
          <a:spcPct val="0"/>
        </a:spcAft>
        <a:defRPr sz="3200">
          <a:solidFill>
            <a:schemeClr val="tx2"/>
          </a:solidFill>
          <a:latin typeface="Arial" pitchFamily="34" charset="0"/>
        </a:defRPr>
      </a:lvl9pPr>
    </p:titleStyle>
    <p:bodyStyle>
      <a:lvl1pPr marL="342900" indent="-342900" algn="l" rtl="0" eaLnBrk="1" fontAlgn="base" hangingPunct="1">
        <a:spcBef>
          <a:spcPct val="20000"/>
        </a:spcBef>
        <a:spcAft>
          <a:spcPct val="0"/>
        </a:spcAft>
        <a:buClr>
          <a:schemeClr val="accent2"/>
        </a:buClr>
        <a:buSzPct val="60000"/>
        <a:buFont typeface="Wingdings" panose="05000000000000000000" pitchFamily="2" charset="2"/>
        <a:buChar char="n"/>
        <a:defRPr sz="3200">
          <a:solidFill>
            <a:schemeClr val="folHlink"/>
          </a:solidFill>
          <a:latin typeface="+mn-lt"/>
          <a:ea typeface="+mn-ea"/>
          <a:cs typeface="+mn-cs"/>
        </a:defRPr>
      </a:lvl1pPr>
      <a:lvl2pPr marL="742950" indent="-285750" algn="l" rtl="0" eaLnBrk="1" fontAlgn="base" hangingPunct="1">
        <a:spcBef>
          <a:spcPct val="20000"/>
        </a:spcBef>
        <a:spcAft>
          <a:spcPct val="0"/>
        </a:spcAft>
        <a:buClr>
          <a:srgbClr val="CC0099"/>
        </a:buClr>
        <a:buSzPct val="55000"/>
        <a:buFont typeface="Wingdings" panose="05000000000000000000" pitchFamily="2" charset="2"/>
        <a:buChar char="n"/>
        <a:defRPr sz="2800">
          <a:solidFill>
            <a:schemeClr val="folHlink"/>
          </a:solidFill>
          <a:latin typeface="+mn-lt"/>
        </a:defRPr>
      </a:lvl2pPr>
      <a:lvl3pPr marL="1143000" indent="-228600" algn="l" rtl="0" eaLnBrk="1" fontAlgn="base" hangingPunct="1">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1" fontAlgn="base" hangingPunct="1">
        <a:spcBef>
          <a:spcPct val="20000"/>
        </a:spcBef>
        <a:spcAft>
          <a:spcPct val="0"/>
        </a:spcAft>
        <a:buClr>
          <a:schemeClr val="folHlink"/>
        </a:buClr>
        <a:buSzPct val="55000"/>
        <a:buFont typeface="Wingdings" panose="05000000000000000000" pitchFamily="2" charset="2"/>
        <a:buChar char="n"/>
        <a:defRPr sz="2000">
          <a:solidFill>
            <a:schemeClr val="folHlink"/>
          </a:solidFill>
          <a:latin typeface="+mn-lt"/>
        </a:defRPr>
      </a:lvl4pPr>
      <a:lvl5pPr marL="2057400" indent="-228600" algn="l" rtl="0" eaLnBrk="1" fontAlgn="base" hangingPunct="1">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itchFamily="34" charset="0"/>
        </a:defRPr>
      </a:lvl5pPr>
      <a:lvl6pPr marL="2514600" indent="-228600" algn="l" rtl="0" eaLnBrk="1" fontAlgn="base" hangingPunct="1">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algn="l" rtl="0" eaLnBrk="1" fontAlgn="base" hangingPunct="1">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algn="l" rtl="0" eaLnBrk="1" fontAlgn="base" hangingPunct="1">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algn="l" rtl="0" eaLnBrk="1" fontAlgn="base" hangingPunct="1">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gray">
          <a:xfrm>
            <a:off x="1538288" y="330200"/>
            <a:ext cx="31750" cy="1052513"/>
          </a:xfrm>
          <a:prstGeom prst="rect">
            <a:avLst/>
          </a:prstGeom>
          <a:solidFill>
            <a:srgbClr val="333399"/>
          </a:soli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1027" name="Rectangle 3"/>
          <p:cNvSpPr>
            <a:spLocks noChangeArrowheads="1"/>
          </p:cNvSpPr>
          <p:nvPr/>
        </p:nvSpPr>
        <p:spPr bwMode="gray">
          <a:xfrm>
            <a:off x="471488" y="1016000"/>
            <a:ext cx="8226425" cy="31750"/>
          </a:xfrm>
          <a:prstGeom prst="rect">
            <a:avLst/>
          </a:prstGeom>
          <a:solidFill>
            <a:schemeClr val="accent1"/>
          </a:soli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1028" name="Rectangle 4"/>
          <p:cNvSpPr>
            <a:spLocks noGrp="1" noChangeArrowheads="1"/>
          </p:cNvSpPr>
          <p:nvPr>
            <p:ph type="title"/>
          </p:nvPr>
        </p:nvSpPr>
        <p:spPr bwMode="auto">
          <a:xfrm>
            <a:off x="1766888" y="254000"/>
            <a:ext cx="7162800" cy="762000"/>
          </a:xfrm>
          <a:prstGeom prst="rect">
            <a:avLst/>
          </a:prstGeom>
          <a:noFill/>
          <a:ln>
            <a:noFill/>
          </a:ln>
          <a:extLst/>
        </p:spPr>
        <p:txBody>
          <a:bodyPr vert="horz" wrap="square" lIns="91440" tIns="45720" rIns="91440" bIns="45720" numCol="1" anchor="b"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928688" y="1473200"/>
            <a:ext cx="80772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641030" name="Rectangle 6"/>
          <p:cNvSpPr>
            <a:spLocks noGrp="1" noChangeArrowheads="1"/>
          </p:cNvSpPr>
          <p:nvPr>
            <p:ph type="dt" sz="half" idx="2"/>
          </p:nvPr>
        </p:nvSpPr>
        <p:spPr bwMode="auto">
          <a:xfrm>
            <a:off x="928688" y="6273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000">
                <a:ea typeface="新細明體" pitchFamily="18" charset="-120"/>
              </a:defRPr>
            </a:lvl1pPr>
          </a:lstStyle>
          <a:p>
            <a:pPr>
              <a:defRPr/>
            </a:pPr>
            <a:endParaRPr lang="en-US" altLang="zh-TW" dirty="0"/>
          </a:p>
        </p:txBody>
      </p:sp>
      <p:sp>
        <p:nvSpPr>
          <p:cNvPr id="641031" name="Rectangle 7"/>
          <p:cNvSpPr>
            <a:spLocks noGrp="1" noChangeArrowheads="1"/>
          </p:cNvSpPr>
          <p:nvPr>
            <p:ph type="ftr" sz="quarter" idx="3"/>
          </p:nvPr>
        </p:nvSpPr>
        <p:spPr bwMode="auto">
          <a:xfrm>
            <a:off x="3367088" y="6273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000">
                <a:ea typeface="新細明體" pitchFamily="18" charset="-120"/>
              </a:defRPr>
            </a:lvl1pPr>
          </a:lstStyle>
          <a:p>
            <a:pPr>
              <a:defRPr/>
            </a:pPr>
            <a:endParaRPr lang="en-US" altLang="zh-TW" dirty="0"/>
          </a:p>
        </p:txBody>
      </p:sp>
      <p:sp>
        <p:nvSpPr>
          <p:cNvPr id="641032" name="Rectangle 8"/>
          <p:cNvSpPr>
            <a:spLocks noGrp="1" noChangeArrowheads="1"/>
          </p:cNvSpPr>
          <p:nvPr>
            <p:ph type="sldNum" sz="quarter" idx="4"/>
          </p:nvPr>
        </p:nvSpPr>
        <p:spPr bwMode="auto">
          <a:xfrm>
            <a:off x="6796088" y="6273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70C0"/>
                </a:solidFill>
                <a:latin typeface="Arial" panose="020B0604020202020204" pitchFamily="34" charset="0"/>
                <a:ea typeface="新細明體" panose="02020500000000000000" pitchFamily="18" charset="-120"/>
                <a:cs typeface="Arial" panose="020B0604020202020204" pitchFamily="34" charset="0"/>
              </a:defRPr>
            </a:lvl1pPr>
          </a:lstStyle>
          <a:p>
            <a:pPr>
              <a:defRPr/>
            </a:pPr>
            <a:r>
              <a:rPr lang="en-US" altLang="zh-TW" dirty="0"/>
              <a:t>P. </a:t>
            </a:r>
            <a:fld id="{2EF798F1-DCDF-48FD-8043-B87111055D1E}" type="slidenum">
              <a:rPr lang="en-US" altLang="zh-TW"/>
              <a:pPr>
                <a:defRPr/>
              </a:pPr>
              <a:t>‹#›</a:t>
            </a:fld>
            <a:endParaRPr lang="en-US" altLang="zh-TW" dirty="0"/>
          </a:p>
        </p:txBody>
      </p:sp>
      <p:pic>
        <p:nvPicPr>
          <p:cNvPr id="1033" name="Picture 9" descr="SAMS_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6688" y="177800"/>
            <a:ext cx="137160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gray">
          <a:xfrm>
            <a:off x="1538288" y="330200"/>
            <a:ext cx="31750" cy="1052513"/>
          </a:xfrm>
          <a:prstGeom prst="rect">
            <a:avLst/>
          </a:prstGeom>
          <a:solidFill>
            <a:srgbClr val="333399"/>
          </a:soli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1035" name="Rectangle 11"/>
          <p:cNvSpPr>
            <a:spLocks noChangeArrowheads="1"/>
          </p:cNvSpPr>
          <p:nvPr/>
        </p:nvSpPr>
        <p:spPr bwMode="gray">
          <a:xfrm>
            <a:off x="471488" y="1016000"/>
            <a:ext cx="8226425" cy="31750"/>
          </a:xfrm>
          <a:prstGeom prst="rect">
            <a:avLst/>
          </a:prstGeom>
          <a:solidFill>
            <a:srgbClr val="3F8DA5"/>
          </a:soli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1036" name="Rectangle 12"/>
          <p:cNvSpPr>
            <a:spLocks noChangeArrowheads="1"/>
          </p:cNvSpPr>
          <p:nvPr/>
        </p:nvSpPr>
        <p:spPr bwMode="gray">
          <a:xfrm>
            <a:off x="3519488" y="1092200"/>
            <a:ext cx="3959225" cy="31750"/>
          </a:xfrm>
          <a:prstGeom prst="rect">
            <a:avLst/>
          </a:prstGeom>
          <a:gradFill rotWithShape="0">
            <a:gsLst>
              <a:gs pos="0">
                <a:srgbClr val="3F8DA5"/>
              </a:gs>
              <a:gs pos="100000">
                <a:srgbClr val="9BCAD9"/>
              </a:gs>
            </a:gsLst>
            <a:lin ang="0" scaled="1"/>
          </a:gra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sp>
        <p:nvSpPr>
          <p:cNvPr id="1037" name="Rectangle 13"/>
          <p:cNvSpPr>
            <a:spLocks noChangeArrowheads="1"/>
          </p:cNvSpPr>
          <p:nvPr/>
        </p:nvSpPr>
        <p:spPr bwMode="gray">
          <a:xfrm>
            <a:off x="5572125" y="1187450"/>
            <a:ext cx="2519363" cy="31750"/>
          </a:xfrm>
          <a:prstGeom prst="rect">
            <a:avLst/>
          </a:prstGeom>
          <a:solidFill>
            <a:srgbClr val="A1CDDB"/>
          </a:solidFill>
          <a:ln>
            <a:noFill/>
          </a:ln>
          <a:extLst/>
        </p:spPr>
        <p:txBody>
          <a:bodyPr wrap="none" anchor="ctr"/>
          <a:lstStyle>
            <a:lvl1pPr eaLnBrk="0" hangingPunct="0">
              <a:defRPr kumimoji="1" sz="2400">
                <a:solidFill>
                  <a:schemeClr val="tx1"/>
                </a:solidFill>
                <a:latin typeface="Tahoma" pitchFamily="34" charset="0"/>
                <a:ea typeface="新細明體" charset="-120"/>
              </a:defRPr>
            </a:lvl1pPr>
            <a:lvl2pPr marL="742950" indent="-285750" eaLnBrk="0" hangingPunct="0">
              <a:defRPr kumimoji="1" sz="2400">
                <a:solidFill>
                  <a:schemeClr val="tx1"/>
                </a:solidFill>
                <a:latin typeface="Tahoma" pitchFamily="34" charset="0"/>
                <a:ea typeface="新細明體" charset="-120"/>
              </a:defRPr>
            </a:lvl2pPr>
            <a:lvl3pPr marL="1143000" indent="-228600" eaLnBrk="0" hangingPunct="0">
              <a:defRPr kumimoji="1" sz="2400">
                <a:solidFill>
                  <a:schemeClr val="tx1"/>
                </a:solidFill>
                <a:latin typeface="Tahoma" pitchFamily="34" charset="0"/>
                <a:ea typeface="新細明體" charset="-120"/>
              </a:defRPr>
            </a:lvl3pPr>
            <a:lvl4pPr marL="1600200" indent="-228600" eaLnBrk="0" hangingPunct="0">
              <a:defRPr kumimoji="1" sz="2400">
                <a:solidFill>
                  <a:schemeClr val="tx1"/>
                </a:solidFill>
                <a:latin typeface="Tahoma" pitchFamily="34" charset="0"/>
                <a:ea typeface="新細明體" charset="-120"/>
              </a:defRPr>
            </a:lvl4pPr>
            <a:lvl5pPr marL="2057400" indent="-228600" eaLnBrk="0" hangingPunct="0">
              <a:defRPr kumimoji="1" sz="2400">
                <a:solidFill>
                  <a:schemeClr val="tx1"/>
                </a:solidFill>
                <a:latin typeface="Tahoma" pitchFamily="34" charset="0"/>
                <a:ea typeface="新細明體" charset="-120"/>
              </a:defRPr>
            </a:lvl5pPr>
            <a:lvl6pPr marL="2514600" indent="-228600" eaLnBrk="0" fontAlgn="base" hangingPunct="0">
              <a:spcBef>
                <a:spcPct val="0"/>
              </a:spcBef>
              <a:spcAft>
                <a:spcPct val="0"/>
              </a:spcAft>
              <a:defRPr kumimoji="1" sz="2400">
                <a:solidFill>
                  <a:schemeClr val="tx1"/>
                </a:solidFill>
                <a:latin typeface="Tahoma" pitchFamily="34" charset="0"/>
                <a:ea typeface="新細明體" charset="-120"/>
              </a:defRPr>
            </a:lvl6pPr>
            <a:lvl7pPr marL="2971800" indent="-228600" eaLnBrk="0" fontAlgn="base" hangingPunct="0">
              <a:spcBef>
                <a:spcPct val="0"/>
              </a:spcBef>
              <a:spcAft>
                <a:spcPct val="0"/>
              </a:spcAft>
              <a:defRPr kumimoji="1" sz="2400">
                <a:solidFill>
                  <a:schemeClr val="tx1"/>
                </a:solidFill>
                <a:latin typeface="Tahoma" pitchFamily="34" charset="0"/>
                <a:ea typeface="新細明體" charset="-120"/>
              </a:defRPr>
            </a:lvl7pPr>
            <a:lvl8pPr marL="3429000" indent="-228600" eaLnBrk="0" fontAlgn="base" hangingPunct="0">
              <a:spcBef>
                <a:spcPct val="0"/>
              </a:spcBef>
              <a:spcAft>
                <a:spcPct val="0"/>
              </a:spcAft>
              <a:defRPr kumimoji="1" sz="2400">
                <a:solidFill>
                  <a:schemeClr val="tx1"/>
                </a:solidFill>
                <a:latin typeface="Tahoma" pitchFamily="34" charset="0"/>
                <a:ea typeface="新細明體" charset="-120"/>
              </a:defRPr>
            </a:lvl8pPr>
            <a:lvl9pPr marL="3886200" indent="-228600" eaLnBrk="0" fontAlgn="base" hangingPunct="0">
              <a:spcBef>
                <a:spcPct val="0"/>
              </a:spcBef>
              <a:spcAft>
                <a:spcPct val="0"/>
              </a:spcAft>
              <a:defRPr kumimoji="1" sz="2400">
                <a:solidFill>
                  <a:schemeClr val="tx1"/>
                </a:solidFill>
                <a:latin typeface="Tahoma" pitchFamily="34" charset="0"/>
                <a:ea typeface="新細明體" charset="-120"/>
              </a:defRPr>
            </a:lvl9pPr>
          </a:lstStyle>
          <a:p>
            <a:pPr algn="ctr" eaLnBrk="1" hangingPunct="1">
              <a:defRPr/>
            </a:pPr>
            <a:endParaRPr lang="zh-TW" altLang="en-US"/>
          </a:p>
        </p:txBody>
      </p:sp>
      <p:pic>
        <p:nvPicPr>
          <p:cNvPr id="1038" name="Picture 14" descr="wor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96300" y="4140200"/>
            <a:ext cx="7381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13710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hdr="0" ftr="0" dt="0"/>
  <p:txStyles>
    <p:titleStyle>
      <a:lvl1pPr algn="l" rtl="0" eaLnBrk="0" fontAlgn="base" hangingPunct="0">
        <a:spcBef>
          <a:spcPct val="0"/>
        </a:spcBef>
        <a:spcAft>
          <a:spcPct val="0"/>
        </a:spcAft>
        <a:defRPr lang="en-US" altLang="zh-TW" sz="3200" b="1" dirty="0">
          <a:solidFill>
            <a:schemeClr val="tx2"/>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200" b="1">
          <a:solidFill>
            <a:schemeClr val="tx2"/>
          </a:solidFill>
          <a:latin typeface="Tahoma" pitchFamily="34" charset="0"/>
        </a:defRPr>
      </a:lvl2pPr>
      <a:lvl3pPr algn="l" rtl="0" eaLnBrk="0" fontAlgn="base" hangingPunct="0">
        <a:spcBef>
          <a:spcPct val="0"/>
        </a:spcBef>
        <a:spcAft>
          <a:spcPct val="0"/>
        </a:spcAft>
        <a:defRPr sz="3200" b="1">
          <a:solidFill>
            <a:schemeClr val="tx2"/>
          </a:solidFill>
          <a:latin typeface="Tahoma" pitchFamily="34" charset="0"/>
        </a:defRPr>
      </a:lvl3pPr>
      <a:lvl4pPr algn="l" rtl="0" eaLnBrk="0" fontAlgn="base" hangingPunct="0">
        <a:spcBef>
          <a:spcPct val="0"/>
        </a:spcBef>
        <a:spcAft>
          <a:spcPct val="0"/>
        </a:spcAft>
        <a:defRPr sz="3200" b="1">
          <a:solidFill>
            <a:schemeClr val="tx2"/>
          </a:solidFill>
          <a:latin typeface="Tahoma" pitchFamily="34" charset="0"/>
        </a:defRPr>
      </a:lvl4pPr>
      <a:lvl5pPr algn="l" rtl="0" eaLnBrk="0" fontAlgn="base" hangingPunct="0">
        <a:spcBef>
          <a:spcPct val="0"/>
        </a:spcBef>
        <a:spcAft>
          <a:spcPct val="0"/>
        </a:spcAft>
        <a:defRPr sz="3200" b="1">
          <a:solidFill>
            <a:schemeClr val="tx2"/>
          </a:solidFill>
          <a:latin typeface="Tahoma" pitchFamily="34" charset="0"/>
        </a:defRPr>
      </a:lvl5pPr>
      <a:lvl6pPr marL="457200" algn="l" rtl="0" fontAlgn="base">
        <a:spcBef>
          <a:spcPct val="0"/>
        </a:spcBef>
        <a:spcAft>
          <a:spcPct val="0"/>
        </a:spcAft>
        <a:defRPr sz="2800">
          <a:solidFill>
            <a:schemeClr val="tx2"/>
          </a:solidFill>
          <a:latin typeface="Tahoma" pitchFamily="34" charset="0"/>
        </a:defRPr>
      </a:lvl6pPr>
      <a:lvl7pPr marL="914400" algn="l" rtl="0" fontAlgn="base">
        <a:spcBef>
          <a:spcPct val="0"/>
        </a:spcBef>
        <a:spcAft>
          <a:spcPct val="0"/>
        </a:spcAft>
        <a:defRPr sz="2800">
          <a:solidFill>
            <a:schemeClr val="tx2"/>
          </a:solidFill>
          <a:latin typeface="Tahoma" pitchFamily="34" charset="0"/>
        </a:defRPr>
      </a:lvl7pPr>
      <a:lvl8pPr marL="1371600" algn="l" rtl="0" fontAlgn="base">
        <a:spcBef>
          <a:spcPct val="0"/>
        </a:spcBef>
        <a:spcAft>
          <a:spcPct val="0"/>
        </a:spcAft>
        <a:defRPr sz="2800">
          <a:solidFill>
            <a:schemeClr val="tx2"/>
          </a:solidFill>
          <a:latin typeface="Tahoma" pitchFamily="34" charset="0"/>
        </a:defRPr>
      </a:lvl8pPr>
      <a:lvl9pPr marL="1828800" algn="l" rtl="0" fontAlgn="base">
        <a:spcBef>
          <a:spcPct val="0"/>
        </a:spcBef>
        <a:spcAft>
          <a:spcPct val="0"/>
        </a:spcAft>
        <a:defRPr sz="28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矩形 1"/>
          <p:cNvSpPr>
            <a:spLocks noChangeArrowheads="1"/>
          </p:cNvSpPr>
          <p:nvPr userDrawn="1"/>
        </p:nvSpPr>
        <p:spPr bwMode="auto">
          <a:xfrm>
            <a:off x="0" y="0"/>
            <a:ext cx="9144000" cy="976313"/>
          </a:xfrm>
          <a:prstGeom prst="rect">
            <a:avLst/>
          </a:prstGeom>
          <a:solidFill>
            <a:srgbClr val="AAEBF4"/>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defRPr sz="4000" b="1">
                <a:solidFill>
                  <a:schemeClr val="folHlink"/>
                </a:solidFill>
                <a:latin typeface="Times New Roman" panose="02020603050405020304" pitchFamily="18" charset="0"/>
                <a:ea typeface="標楷體" panose="03000509000000000000" pitchFamily="65" charset="-120"/>
              </a:defRPr>
            </a:lvl1pPr>
            <a:lvl2pPr marL="742950" indent="-285750">
              <a:defRPr sz="4000" b="1">
                <a:solidFill>
                  <a:schemeClr val="folHlink"/>
                </a:solidFill>
                <a:latin typeface="Times New Roman" panose="02020603050405020304" pitchFamily="18" charset="0"/>
                <a:ea typeface="標楷體" panose="03000509000000000000" pitchFamily="65" charset="-120"/>
              </a:defRPr>
            </a:lvl2pPr>
            <a:lvl3pPr marL="1143000" indent="-228600">
              <a:defRPr sz="4000" b="1">
                <a:solidFill>
                  <a:schemeClr val="folHlink"/>
                </a:solidFill>
                <a:latin typeface="Times New Roman" panose="02020603050405020304" pitchFamily="18" charset="0"/>
                <a:ea typeface="標楷體" panose="03000509000000000000" pitchFamily="65" charset="-120"/>
              </a:defRPr>
            </a:lvl3pPr>
            <a:lvl4pPr marL="1600200" indent="-228600">
              <a:defRPr sz="4000" b="1">
                <a:solidFill>
                  <a:schemeClr val="folHlink"/>
                </a:solidFill>
                <a:latin typeface="Times New Roman" panose="02020603050405020304" pitchFamily="18" charset="0"/>
                <a:ea typeface="標楷體" panose="03000509000000000000" pitchFamily="65" charset="-120"/>
              </a:defRPr>
            </a:lvl4pPr>
            <a:lvl5pPr marL="2057400" indent="-228600">
              <a:defRPr sz="4000" b="1">
                <a:solidFill>
                  <a:schemeClr val="folHlink"/>
                </a:solidFill>
                <a:latin typeface="Times New Roman" panose="02020603050405020304" pitchFamily="18" charset="0"/>
                <a:ea typeface="標楷體" panose="03000509000000000000" pitchFamily="65" charset="-120"/>
              </a:defRPr>
            </a:lvl5pPr>
            <a:lvl6pPr marL="25146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6pPr>
            <a:lvl7pPr marL="29718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7pPr>
            <a:lvl8pPr marL="34290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8pPr>
            <a:lvl9pPr marL="3886200" indent="-228600" eaLnBrk="0" fontAlgn="base" hangingPunct="0">
              <a:spcBef>
                <a:spcPct val="0"/>
              </a:spcBef>
              <a:spcAft>
                <a:spcPct val="0"/>
              </a:spcAft>
              <a:defRPr sz="4000" b="1">
                <a:solidFill>
                  <a:schemeClr val="folHlink"/>
                </a:solidFill>
                <a:latin typeface="Times New Roman" panose="02020603050405020304" pitchFamily="18" charset="0"/>
                <a:ea typeface="標楷體" panose="03000509000000000000" pitchFamily="65" charset="-120"/>
              </a:defRPr>
            </a:lvl9pPr>
          </a:lstStyle>
          <a:p>
            <a:pPr algn="ctr" eaLnBrk="1" hangingPunct="1">
              <a:spcBef>
                <a:spcPct val="20000"/>
              </a:spcBef>
              <a:buClr>
                <a:srgbClr val="CC0099"/>
              </a:buClr>
              <a:buSzPct val="55000"/>
              <a:buFont typeface="Wingdings" panose="05000000000000000000" pitchFamily="2" charset="2"/>
              <a:buNone/>
              <a:defRPr/>
            </a:pPr>
            <a:endParaRPr lang="zh-HK" altLang="en-US"/>
          </a:p>
        </p:txBody>
      </p:sp>
      <p:sp>
        <p:nvSpPr>
          <p:cNvPr id="1026" name="Rectangle 1026"/>
          <p:cNvSpPr>
            <a:spLocks noChangeArrowheads="1"/>
          </p:cNvSpPr>
          <p:nvPr/>
        </p:nvSpPr>
        <p:spPr bwMode="gray">
          <a:xfrm>
            <a:off x="1538287" y="330200"/>
            <a:ext cx="45719" cy="900113"/>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27" name="Rectangle 1027"/>
          <p:cNvSpPr>
            <a:spLocks noChangeArrowheads="1"/>
          </p:cNvSpPr>
          <p:nvPr/>
        </p:nvSpPr>
        <p:spPr bwMode="gray">
          <a:xfrm>
            <a:off x="471488" y="1016000"/>
            <a:ext cx="8226425" cy="31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0" name="Rectangle 1028"/>
          <p:cNvSpPr>
            <a:spLocks noGrp="1" noChangeArrowheads="1"/>
          </p:cNvSpPr>
          <p:nvPr>
            <p:ph type="title"/>
          </p:nvPr>
        </p:nvSpPr>
        <p:spPr bwMode="auto">
          <a:xfrm>
            <a:off x="1766888" y="25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zh-TW"/>
              <a:t>Click to edit Master title style</a:t>
            </a:r>
          </a:p>
        </p:txBody>
      </p:sp>
      <p:sp>
        <p:nvSpPr>
          <p:cNvPr id="14341" name="Rectangle 1029"/>
          <p:cNvSpPr>
            <a:spLocks noGrp="1" noChangeArrowheads="1"/>
          </p:cNvSpPr>
          <p:nvPr>
            <p:ph type="body" idx="1"/>
          </p:nvPr>
        </p:nvSpPr>
        <p:spPr bwMode="auto">
          <a:xfrm>
            <a:off x="928688" y="1473200"/>
            <a:ext cx="7758112"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p:txBody>
      </p:sp>
      <p:sp>
        <p:nvSpPr>
          <p:cNvPr id="14342" name="Rectangle 1030"/>
          <p:cNvSpPr>
            <a:spLocks noGrp="1" noChangeArrowheads="1"/>
          </p:cNvSpPr>
          <p:nvPr>
            <p:ph type="dt" sz="half" idx="2"/>
          </p:nvPr>
        </p:nvSpPr>
        <p:spPr bwMode="auto">
          <a:xfrm>
            <a:off x="9286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buClrTx/>
              <a:buSzTx/>
              <a:buFontTx/>
              <a:buNone/>
              <a:defRPr sz="1000" smtClean="0">
                <a:solidFill>
                  <a:schemeClr val="tx1"/>
                </a:solidFill>
                <a:effectLst/>
              </a:defRPr>
            </a:lvl1pPr>
          </a:lstStyle>
          <a:p>
            <a:pPr>
              <a:defRPr/>
            </a:pPr>
            <a:endParaRPr lang="en-US" altLang="zh-TW"/>
          </a:p>
        </p:txBody>
      </p:sp>
      <p:sp>
        <p:nvSpPr>
          <p:cNvPr id="14343" name="Rectangle 1031"/>
          <p:cNvSpPr>
            <a:spLocks noGrp="1" noChangeArrowheads="1"/>
          </p:cNvSpPr>
          <p:nvPr>
            <p:ph type="ftr" sz="quarter" idx="3"/>
          </p:nvPr>
        </p:nvSpPr>
        <p:spPr bwMode="auto">
          <a:xfrm>
            <a:off x="3367088" y="6273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000" smtClean="0">
                <a:solidFill>
                  <a:schemeClr val="tx1"/>
                </a:solidFill>
                <a:effectLst/>
              </a:defRPr>
            </a:lvl1pPr>
          </a:lstStyle>
          <a:p>
            <a:pPr>
              <a:defRPr/>
            </a:pPr>
            <a:endParaRPr lang="en-US" altLang="zh-TW"/>
          </a:p>
        </p:txBody>
      </p:sp>
      <p:sp>
        <p:nvSpPr>
          <p:cNvPr id="1033" name="Rectangle 1034"/>
          <p:cNvSpPr>
            <a:spLocks noChangeArrowheads="1"/>
          </p:cNvSpPr>
          <p:nvPr/>
        </p:nvSpPr>
        <p:spPr bwMode="gray">
          <a:xfrm>
            <a:off x="1538287" y="330201"/>
            <a:ext cx="45719" cy="838200"/>
          </a:xfrm>
          <a:prstGeom prst="rect">
            <a:avLst/>
          </a:prstGeom>
          <a:solidFill>
            <a:srgbClr val="33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4" name="Rectangle 1035"/>
          <p:cNvSpPr>
            <a:spLocks noChangeArrowheads="1"/>
          </p:cNvSpPr>
          <p:nvPr/>
        </p:nvSpPr>
        <p:spPr bwMode="gray">
          <a:xfrm>
            <a:off x="471488" y="1016000"/>
            <a:ext cx="8226425" cy="31750"/>
          </a:xfrm>
          <a:prstGeom prst="rect">
            <a:avLst/>
          </a:prstGeom>
          <a:solidFill>
            <a:srgbClr val="3F8DA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5" name="Rectangle 1036"/>
          <p:cNvSpPr>
            <a:spLocks noChangeArrowheads="1"/>
          </p:cNvSpPr>
          <p:nvPr/>
        </p:nvSpPr>
        <p:spPr bwMode="gray">
          <a:xfrm>
            <a:off x="3519488" y="1092200"/>
            <a:ext cx="3959225" cy="31750"/>
          </a:xfrm>
          <a:prstGeom prst="rect">
            <a:avLst/>
          </a:prstGeom>
          <a:gradFill rotWithShape="0">
            <a:gsLst>
              <a:gs pos="0">
                <a:srgbClr val="3F8DA5"/>
              </a:gs>
              <a:gs pos="100000">
                <a:srgbClr val="9BCAD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036" name="Rectangle 1037"/>
          <p:cNvSpPr>
            <a:spLocks noChangeArrowheads="1"/>
          </p:cNvSpPr>
          <p:nvPr/>
        </p:nvSpPr>
        <p:spPr bwMode="gray">
          <a:xfrm>
            <a:off x="5572125" y="1187450"/>
            <a:ext cx="2519363" cy="31750"/>
          </a:xfrm>
          <a:prstGeom prst="rect">
            <a:avLst/>
          </a:prstGeom>
          <a:solidFill>
            <a:srgbClr val="A1CDD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buClrTx/>
              <a:buSzTx/>
              <a:buFontTx/>
              <a:buNone/>
            </a:pPr>
            <a:endParaRPr kumimoji="1" lang="zh-TW" altLang="zh-TW" sz="2400">
              <a:solidFill>
                <a:schemeClr val="tx1"/>
              </a:solidFill>
              <a:effectLst/>
            </a:endParaRPr>
          </a:p>
        </p:txBody>
      </p:sp>
      <p:sp>
        <p:nvSpPr>
          <p:cNvPr id="14344" name="Rectangle 1032"/>
          <p:cNvSpPr>
            <a:spLocks noGrp="1" noChangeArrowheads="1"/>
          </p:cNvSpPr>
          <p:nvPr>
            <p:ph type="sldNum" sz="quarter" idx="4"/>
          </p:nvPr>
        </p:nvSpPr>
        <p:spPr bwMode="auto">
          <a:xfrm>
            <a:off x="6796088" y="6273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000" b="1" smtClean="0">
                <a:solidFill>
                  <a:schemeClr val="tx1"/>
                </a:solidFill>
                <a:effectLst/>
              </a:defRPr>
            </a:lvl1pPr>
          </a:lstStyle>
          <a:p>
            <a:pPr>
              <a:defRPr/>
            </a:pPr>
            <a:fld id="{E978D933-A472-4D26-9BDB-03C44288B13F}" type="slidenum">
              <a:rPr lang="en-US" altLang="zh-TW" smtClean="0"/>
              <a:pPr>
                <a:defRPr/>
              </a:pPr>
              <a:t>‹#›</a:t>
            </a:fld>
            <a:endParaRPr lang="en-US" altLang="zh-TW" dirty="0"/>
          </a:p>
        </p:txBody>
      </p:sp>
      <p:sp>
        <p:nvSpPr>
          <p:cNvPr id="15" name="Rectangle 22"/>
          <p:cNvSpPr>
            <a:spLocks noChangeArrowheads="1"/>
          </p:cNvSpPr>
          <p:nvPr userDrawn="1"/>
        </p:nvSpPr>
        <p:spPr bwMode="auto">
          <a:xfrm>
            <a:off x="0" y="6713620"/>
            <a:ext cx="9144000" cy="144379"/>
          </a:xfrm>
          <a:prstGeom prst="rect">
            <a:avLst/>
          </a:prstGeom>
          <a:solidFill>
            <a:srgbClr val="AAEBF4"/>
          </a:solidFill>
          <a:ln>
            <a:noFill/>
          </a:ln>
          <a:effectLst/>
          <a:extLst/>
        </p:spPr>
        <p:txBody>
          <a:bodyPr wrap="none" lIns="90000" tIns="46800" rIns="90000" bIns="46800" anchor="ctr"/>
          <a:lstStyle>
            <a:lvl1pPr eaLnBrk="0" hangingPunct="0">
              <a:defRPr kumimoji="1" sz="1400">
                <a:solidFill>
                  <a:schemeClr val="tx2"/>
                </a:solidFill>
                <a:latin typeface="新細明體" pitchFamily="18" charset="-120"/>
                <a:ea typeface="新細明體" pitchFamily="18" charset="-120"/>
              </a:defRPr>
            </a:lvl1pPr>
            <a:lvl2pPr marL="742950" indent="-285750" eaLnBrk="0" hangingPunct="0">
              <a:defRPr kumimoji="1" sz="1400">
                <a:solidFill>
                  <a:schemeClr val="tx2"/>
                </a:solidFill>
                <a:latin typeface="新細明體" pitchFamily="18" charset="-120"/>
                <a:ea typeface="新細明體" pitchFamily="18" charset="-120"/>
              </a:defRPr>
            </a:lvl2pPr>
            <a:lvl3pPr marL="1143000" indent="-228600" eaLnBrk="0" hangingPunct="0">
              <a:defRPr kumimoji="1" sz="1400">
                <a:solidFill>
                  <a:schemeClr val="tx2"/>
                </a:solidFill>
                <a:latin typeface="新細明體" pitchFamily="18" charset="-120"/>
                <a:ea typeface="新細明體" pitchFamily="18" charset="-120"/>
              </a:defRPr>
            </a:lvl3pPr>
            <a:lvl4pPr marL="1600200" indent="-228600" eaLnBrk="0" hangingPunct="0">
              <a:defRPr kumimoji="1" sz="1400">
                <a:solidFill>
                  <a:schemeClr val="tx2"/>
                </a:solidFill>
                <a:latin typeface="新細明體" pitchFamily="18" charset="-120"/>
                <a:ea typeface="新細明體" pitchFamily="18" charset="-120"/>
              </a:defRPr>
            </a:lvl4pPr>
            <a:lvl5pPr marL="2057400" indent="-228600" eaLnBrk="0" hangingPunct="0">
              <a:defRPr kumimoji="1" sz="1400">
                <a:solidFill>
                  <a:schemeClr val="tx2"/>
                </a:solidFill>
                <a:latin typeface="新細明體" pitchFamily="18" charset="-120"/>
                <a:ea typeface="新細明體" pitchFamily="18" charset="-120"/>
              </a:defRPr>
            </a:lvl5pPr>
            <a:lvl6pPr marL="25146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6pPr>
            <a:lvl7pPr marL="29718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7pPr>
            <a:lvl8pPr marL="34290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8pPr>
            <a:lvl9pPr marL="3886200" indent="-228600" algn="ctr" eaLnBrk="0" fontAlgn="base" hangingPunct="0">
              <a:spcBef>
                <a:spcPct val="50000"/>
              </a:spcBef>
              <a:spcAft>
                <a:spcPct val="0"/>
              </a:spcAft>
              <a:defRPr kumimoji="1" sz="1400">
                <a:solidFill>
                  <a:schemeClr val="tx2"/>
                </a:solidFill>
                <a:latin typeface="新細明體" pitchFamily="18" charset="-120"/>
                <a:ea typeface="新細明體" pitchFamily="18" charset="-120"/>
              </a:defRPr>
            </a:lvl9pPr>
          </a:lstStyle>
          <a:p>
            <a:pPr eaLnBrk="1" hangingPunct="1">
              <a:defRPr/>
            </a:pPr>
            <a:endParaRPr lang="zh-HK" altLang="en-US"/>
          </a:p>
        </p:txBody>
      </p:sp>
      <p:graphicFrame>
        <p:nvGraphicFramePr>
          <p:cNvPr id="17" name="Object 1037"/>
          <p:cNvGraphicFramePr>
            <a:graphicFrameLocks noChangeAspect="1"/>
          </p:cNvGraphicFramePr>
          <p:nvPr userDrawn="1">
            <p:extLst/>
          </p:nvPr>
        </p:nvGraphicFramePr>
        <p:xfrm>
          <a:off x="7694" y="151729"/>
          <a:ext cx="1562344" cy="828999"/>
        </p:xfrm>
        <a:graphic>
          <a:graphicData uri="http://schemas.openxmlformats.org/presentationml/2006/ole">
            <mc:AlternateContent xmlns:mc="http://schemas.openxmlformats.org/markup-compatibility/2006">
              <mc:Choice xmlns:v="urn:schemas-microsoft-com:vml" Requires="v">
                <p:oleObj spid="_x0000_s53256" r:id="rId14" imgW="2333333" imgH="1238423" progId="">
                  <p:embed/>
                </p:oleObj>
              </mc:Choice>
              <mc:Fallback>
                <p:oleObj r:id="rId14" imgW="2333333" imgH="1238423" progId="">
                  <p:embed/>
                  <p:pic>
                    <p:nvPicPr>
                      <p:cNvPr id="17" name="Object 103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gray">
                      <a:xfrm>
                        <a:off x="7694" y="151729"/>
                        <a:ext cx="1562344" cy="828999"/>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20131431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fade/>
  </p:transition>
  <p:hf hdr="0" ftr="0" dt="0"/>
  <p:txStyles>
    <p:title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44.png"/><Relationship Id="rId4" Type="http://schemas.openxmlformats.org/officeDocument/2006/relationships/image" Target="../media/image143.png"/></Relationships>
</file>

<file path=ppt/slides/_rels/slide13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8.xml"/></Relationships>
</file>

<file path=ppt/slides/_rels/slide14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8.xml"/></Relationships>
</file>

<file path=ppt/slides/_rels/slide14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8.xml"/></Relationships>
</file>

<file path=ppt/slides/_rels/slide14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37.xml"/><Relationship Id="rId7" Type="http://schemas.openxmlformats.org/officeDocument/2006/relationships/slide" Target="slide36.xml"/><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slide" Target="slide32.xml"/><Relationship Id="rId11" Type="http://schemas.openxmlformats.org/officeDocument/2006/relationships/slide" Target="slide38.xml"/><Relationship Id="rId5" Type="http://schemas.openxmlformats.org/officeDocument/2006/relationships/slide" Target="slide31.xml"/><Relationship Id="rId10" Type="http://schemas.openxmlformats.org/officeDocument/2006/relationships/slide" Target="slide34.xml"/><Relationship Id="rId4" Type="http://schemas.openxmlformats.org/officeDocument/2006/relationships/slide" Target="slide35.xml"/><Relationship Id="rId9" Type="http://schemas.openxmlformats.org/officeDocument/2006/relationships/image" Target="../media/image29.wmf"/></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1.xml"/><Relationship Id="rId7" Type="http://schemas.openxmlformats.org/officeDocument/2006/relationships/slide" Target="slide30.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0.jp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30.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 Target="slide30.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3.jp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4.jp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30.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97.xml"/><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slide" Target="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jp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42.jp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hyperlink" Target="http://applications.edb.gov.hk/circular/upload/EMBC/EMBC05007C.PDF" TargetMode="External"/><Relationship Id="rId2" Type="http://schemas.openxmlformats.org/officeDocument/2006/relationships/hyperlink" Target="http://www.edb.gov.hk/attachment/tc/sch-admin/regulations/sch-admin-guide/SAG_C.pdf" TargetMode="External"/><Relationship Id="rId1" Type="http://schemas.openxmlformats.org/officeDocument/2006/relationships/slideLayout" Target="../slideLayouts/slideLayout36.xml"/><Relationship Id="rId4" Type="http://schemas.openxmlformats.org/officeDocument/2006/relationships/hyperlink" Target="https://applications.edb.gov.hk/circular/upload/EDBC/EDBC20005C.pdf" TargetMode="External"/></Relationships>
</file>

<file path=ppt/slides/_rels/slide45.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43.png"/><Relationship Id="rId1" Type="http://schemas.openxmlformats.org/officeDocument/2006/relationships/slideLayout" Target="../slideLayouts/slideLayout36.xml"/><Relationship Id="rId5" Type="http://schemas.openxmlformats.org/officeDocument/2006/relationships/slide" Target="slide49.xml"/><Relationship Id="rId4" Type="http://schemas.openxmlformats.org/officeDocument/2006/relationships/slide" Target="slide47.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33.jp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4.jp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45.jp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 Target="slide45.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9.JPG"/><Relationship Id="rId1" Type="http://schemas.openxmlformats.org/officeDocument/2006/relationships/slideLayout" Target="../slideLayouts/slideLayout36.xml"/><Relationship Id="rId4" Type="http://schemas.openxmlformats.org/officeDocument/2006/relationships/image" Target="../media/image50.JPG"/></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36.xml"/><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6.xml"/><Relationship Id="rId4" Type="http://schemas.openxmlformats.org/officeDocument/2006/relationships/slide" Target="slide39.xml"/></Relationships>
</file>

<file path=ppt/slides/_rels/slide57.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 Target="slide58.xml"/><Relationship Id="rId1" Type="http://schemas.openxmlformats.org/officeDocument/2006/relationships/slideLayout" Target="../slideLayouts/slideLayout36.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60.png"/><Relationship Id="rId1" Type="http://schemas.openxmlformats.org/officeDocument/2006/relationships/slideLayout" Target="../slideLayouts/slideLayout36.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4.jpeg"/><Relationship Id="rId1" Type="http://schemas.openxmlformats.org/officeDocument/2006/relationships/slideLayout" Target="../slideLayouts/slideLayout36.xml"/><Relationship Id="rId4" Type="http://schemas.openxmlformats.org/officeDocument/2006/relationships/slide" Target="slide39.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5.jpg"/><Relationship Id="rId1" Type="http://schemas.openxmlformats.org/officeDocument/2006/relationships/slideLayout" Target="../slideLayouts/slideLayout36.xml"/><Relationship Id="rId4" Type="http://schemas.openxmlformats.org/officeDocument/2006/relationships/image" Target="../media/image66.jpg"/></Relationships>
</file>

<file path=ppt/slides/_rels/slide6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8.jp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9.jpg"/><Relationship Id="rId1" Type="http://schemas.openxmlformats.org/officeDocument/2006/relationships/slideLayout" Target="../slideLayouts/slideLayout36.xml"/><Relationship Id="rId4" Type="http://schemas.openxmlformats.org/officeDocument/2006/relationships/slide" Target="slide39.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7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77.jp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0.jpg"/><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1.jpg"/><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7.jpg"/><Relationship Id="rId1" Type="http://schemas.openxmlformats.org/officeDocument/2006/relationships/slideLayout" Target="../slideLayouts/slideLayout36.xml"/><Relationship Id="rId4" Type="http://schemas.openxmlformats.org/officeDocument/2006/relationships/image" Target="../media/image88.jpg"/></Relationships>
</file>

<file path=ppt/slides/_rels/slide8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8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36.xml"/><Relationship Id="rId4" Type="http://schemas.openxmlformats.org/officeDocument/2006/relationships/image" Target="../media/image39.jpeg"/></Relationships>
</file>

<file path=ppt/slides/_rels/slide8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slide" Target="slide39.xml"/><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3" Type="http://schemas.openxmlformats.org/officeDocument/2006/relationships/slide" Target="slide95.xml"/><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slide" Target="slide38.xml"/><Relationship Id="rId5" Type="http://schemas.openxmlformats.org/officeDocument/2006/relationships/slide" Target="slide93.xml"/><Relationship Id="rId4" Type="http://schemas.openxmlformats.org/officeDocument/2006/relationships/slide" Target="slide96.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slide" Target="slide9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5.xml"/><Relationship Id="rId1" Type="http://schemas.openxmlformats.org/officeDocument/2006/relationships/slideLayout" Target="../slideLayouts/slideLayout36.xml"/><Relationship Id="rId5" Type="http://schemas.openxmlformats.org/officeDocument/2006/relationships/slide" Target="slide92.xml"/><Relationship Id="rId4" Type="http://schemas.openxmlformats.org/officeDocument/2006/relationships/image" Target="../media/image102.png"/></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36.xml"/><Relationship Id="rId5" Type="http://schemas.openxmlformats.org/officeDocument/2006/relationships/slide" Target="slide92.xml"/><Relationship Id="rId4" Type="http://schemas.openxmlformats.org/officeDocument/2006/relationships/image" Target="../media/image10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b="1" dirty="0"/>
              <a:t>「網上校管系統」</a:t>
            </a:r>
            <a:br>
              <a:rPr lang="zh-TW" altLang="en-US" b="1" dirty="0"/>
            </a:br>
            <a:r>
              <a:rPr lang="en-US" altLang="zh-TW" b="1" dirty="0"/>
              <a:t>『</a:t>
            </a:r>
            <a:r>
              <a:rPr lang="zh-TW" altLang="en-US" b="1" dirty="0"/>
              <a:t>新學年策劃</a:t>
            </a:r>
            <a:r>
              <a:rPr lang="en-US" altLang="zh-TW" b="1" dirty="0"/>
              <a:t>』</a:t>
            </a:r>
            <a:r>
              <a:rPr lang="zh-TW" altLang="en-US" b="1" dirty="0"/>
              <a:t>簡介會 </a:t>
            </a:r>
            <a:endParaRPr lang="zh-HK" altLang="en-US" b="1" dirty="0"/>
          </a:p>
        </p:txBody>
      </p:sp>
      <p:sp>
        <p:nvSpPr>
          <p:cNvPr id="5" name="Text Box 10"/>
          <p:cNvSpPr txBox="1">
            <a:spLocks noChangeArrowheads="1"/>
          </p:cNvSpPr>
          <p:nvPr/>
        </p:nvSpPr>
        <p:spPr bwMode="gray">
          <a:xfrm>
            <a:off x="467544" y="5373216"/>
            <a:ext cx="2031325" cy="923330"/>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教育局</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系統及資訊管理組</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二</a:t>
            </a:r>
            <a:r>
              <a:rPr kumimoji="1" lang="zh-TW" altLang="en-GB"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零</a:t>
            </a:r>
            <a:r>
              <a:rPr kumimoji="1" lang="zh-TW" altLang="en-US"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二四</a:t>
            </a:r>
            <a:r>
              <a:rPr kumimoji="1" lang="zh-TW" altLang="en-GB"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rPr>
              <a:t>年</a:t>
            </a:r>
            <a:endParaRPr kumimoji="1" lang="zh-TW" altLang="en-US" sz="1800" b="0" i="0" u="none" strike="noStrike" kern="1200" cap="none" spc="0" normalizeH="0" baseline="0" noProof="0" dirty="0">
              <a:ln>
                <a:noFill/>
              </a:ln>
              <a:solidFill>
                <a:srgbClr val="9900CC"/>
              </a:solidFill>
              <a:effectLst>
                <a:outerShdw blurRad="38100" dist="38100" dir="2700000" algn="tl">
                  <a:srgbClr val="C0C0C0"/>
                </a:outerShdw>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6224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23528" y="1340768"/>
            <a:ext cx="849694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90000"/>
              </a:lnSpc>
              <a:spcBef>
                <a:spcPct val="0"/>
              </a:spcBef>
              <a:spcAft>
                <a:spcPct val="0"/>
              </a:spcAft>
              <a:buClrTx/>
              <a:buSzTx/>
              <a:buFont typeface="Wingdings" pitchFamily="2" charset="2"/>
              <a:buChar char="l"/>
              <a:tabLst/>
              <a:defRPr/>
            </a:pPr>
            <a:r>
              <a:rPr kumimoji="0" lang="zh-TW" altLang="en-US"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確定現學年的學校資料和考績綱要設定</a:t>
            </a:r>
            <a:endParaRPr kumimoji="0" lang="en-US" altLang="zh-TW" sz="2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p:txBody>
      </p:sp>
      <p:sp>
        <p:nvSpPr>
          <p:cNvPr id="21508" name="Text Box 4"/>
          <p:cNvSpPr txBox="1">
            <a:spLocks noChangeArrowheads="1"/>
          </p:cNvSpPr>
          <p:nvPr/>
        </p:nvSpPr>
        <p:spPr bwMode="auto">
          <a:xfrm>
            <a:off x="1619672" y="293747"/>
            <a:ext cx="6624736"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策劃新學年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pic>
        <p:nvPicPr>
          <p:cNvPr id="4" name="Picture 3">
            <a:extLst>
              <a:ext uri="{FF2B5EF4-FFF2-40B4-BE49-F238E27FC236}">
                <a16:creationId xmlns:a16="http://schemas.microsoft.com/office/drawing/2014/main" id="{566CFAF6-4345-4FCF-AF2D-F7F6780FE163}"/>
              </a:ext>
            </a:extLst>
          </p:cNvPr>
          <p:cNvPicPr>
            <a:picLocks noChangeAspect="1"/>
          </p:cNvPicPr>
          <p:nvPr/>
        </p:nvPicPr>
        <p:blipFill>
          <a:blip r:embed="rId3"/>
          <a:stretch>
            <a:fillRect/>
          </a:stretch>
        </p:blipFill>
        <p:spPr>
          <a:xfrm>
            <a:off x="963868" y="1950863"/>
            <a:ext cx="7629525" cy="1876425"/>
          </a:xfrm>
          <a:prstGeom prst="rect">
            <a:avLst/>
          </a:prstGeom>
        </p:spPr>
      </p:pic>
      <p:sp>
        <p:nvSpPr>
          <p:cNvPr id="8" name="矩形 7"/>
          <p:cNvSpPr/>
          <p:nvPr/>
        </p:nvSpPr>
        <p:spPr>
          <a:xfrm>
            <a:off x="4139951" y="3356992"/>
            <a:ext cx="1193631" cy="371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矩形 6"/>
          <p:cNvSpPr/>
          <p:nvPr/>
        </p:nvSpPr>
        <p:spPr>
          <a:xfrm>
            <a:off x="4581106" y="2676784"/>
            <a:ext cx="701629" cy="3719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6DF6C17B-C86F-4E75-A844-596A2A74FBB9}"/>
              </a:ext>
            </a:extLst>
          </p:cNvPr>
          <p:cNvPicPr>
            <a:picLocks noChangeAspect="1"/>
          </p:cNvPicPr>
          <p:nvPr/>
        </p:nvPicPr>
        <p:blipFill>
          <a:blip r:embed="rId4"/>
          <a:stretch>
            <a:fillRect/>
          </a:stretch>
        </p:blipFill>
        <p:spPr>
          <a:xfrm>
            <a:off x="1073405" y="3919425"/>
            <a:ext cx="7410450" cy="1895475"/>
          </a:xfrm>
          <a:prstGeom prst="rect">
            <a:avLst/>
          </a:prstGeom>
        </p:spPr>
      </p:pic>
      <p:sp>
        <p:nvSpPr>
          <p:cNvPr id="10" name="矩形 9"/>
          <p:cNvSpPr/>
          <p:nvPr/>
        </p:nvSpPr>
        <p:spPr>
          <a:xfrm>
            <a:off x="4283968" y="5135030"/>
            <a:ext cx="576064" cy="2246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矩形 10"/>
          <p:cNvSpPr/>
          <p:nvPr/>
        </p:nvSpPr>
        <p:spPr>
          <a:xfrm>
            <a:off x="3995936" y="5412053"/>
            <a:ext cx="1452946" cy="3212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52453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9" name="Rectangle 7"/>
          <p:cNvSpPr>
            <a:spLocks noGrp="1" noChangeArrowheads="1"/>
          </p:cNvSpPr>
          <p:nvPr>
            <p:ph type="ctrTitle"/>
          </p:nvPr>
        </p:nvSpPr>
        <p:spPr>
          <a:xfrm>
            <a:off x="683568" y="2348879"/>
            <a:ext cx="7815808" cy="244827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r>
              <a:rPr lang="zh-TW" altLang="en-US" sz="6600" dirty="0">
                <a:solidFill>
                  <a:schemeClr val="tx1"/>
                </a:solidFill>
                <a:latin typeface="微軟正黑體" pitchFamily="34" charset="-120"/>
                <a:ea typeface="微軟正黑體" pitchFamily="34" charset="-120"/>
              </a:rPr>
              <a:t>「學生資料 」</a:t>
            </a:r>
            <a:br>
              <a:rPr lang="en-US" altLang="zh-TW" sz="6600" dirty="0">
                <a:solidFill>
                  <a:schemeClr val="tx1"/>
                </a:solidFill>
                <a:latin typeface="微軟正黑體" pitchFamily="34" charset="-120"/>
                <a:ea typeface="微軟正黑體" pitchFamily="34" charset="-120"/>
              </a:rPr>
            </a:br>
            <a:r>
              <a:rPr lang="en-US" altLang="zh-TW" sz="6600" dirty="0">
                <a:solidFill>
                  <a:schemeClr val="tx1"/>
                </a:solidFill>
                <a:latin typeface="微軟正黑體" pitchFamily="34" charset="-120"/>
                <a:ea typeface="微軟正黑體" pitchFamily="34" charset="-120"/>
              </a:rPr>
              <a:t>(STU)</a:t>
            </a:r>
            <a:endParaRPr lang="zh-TW" altLang="en-US" sz="66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lgn="ctr">
              <a:buNone/>
            </a:pPr>
            <a:r>
              <a:rPr lang="zh-TW" altLang="en-US" sz="4000" kern="0" dirty="0">
                <a:solidFill>
                  <a:srgbClr val="0070C0"/>
                </a:solidFill>
                <a:latin typeface="微軟正黑體" panose="020B0604030504040204" pitchFamily="34" charset="-120"/>
                <a:ea typeface="微軟正黑體" panose="020B0604030504040204" pitchFamily="34" charset="-120"/>
              </a:rPr>
              <a:t>學生相關模組</a:t>
            </a:r>
          </a:p>
        </p:txBody>
      </p:sp>
      <p:sp>
        <p:nvSpPr>
          <p:cNvPr id="2" name="投影片編號版面配置區 1"/>
          <p:cNvSpPr>
            <a:spLocks noGrp="1"/>
          </p:cNvSpPr>
          <p:nvPr>
            <p:ph type="sldNum" sz="quarter" idx="12"/>
          </p:nvPr>
        </p:nvSpPr>
        <p:spPr/>
        <p:txBody>
          <a:bodyPr/>
          <a:lstStyle/>
          <a:p>
            <a:pPr>
              <a:defRPr/>
            </a:pPr>
            <a:fld id="{6C127F95-C5AC-4EE7-97B0-F599D5BEB699}" type="slidenum">
              <a:rPr lang="en-US" altLang="zh-TW" smtClean="0"/>
              <a:pPr>
                <a:defRPr/>
              </a:pPr>
              <a:t>100</a:t>
            </a:fld>
            <a:endParaRPr lang="en-US" altLang="zh-TW" dirty="0"/>
          </a:p>
        </p:txBody>
      </p:sp>
    </p:spTree>
    <p:extLst>
      <p:ext uri="{BB962C8B-B14F-4D97-AF65-F5344CB8AC3E}">
        <p14:creationId xmlns:p14="http://schemas.microsoft.com/office/powerpoint/2010/main" val="1683757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整理</a:t>
            </a:r>
            <a:r>
              <a:rPr lang="en-US" altLang="zh-TW" sz="3200" dirty="0">
                <a:solidFill>
                  <a:schemeClr val="tx1"/>
                </a:solidFill>
                <a:latin typeface="微軟正黑體" pitchFamily="34" charset="-120"/>
                <a:ea typeface="微軟正黑體" pitchFamily="34" charset="-120"/>
              </a:rPr>
              <a:t>2023/24</a:t>
            </a:r>
            <a:r>
              <a:rPr lang="zh-TW" altLang="en-US" sz="3200" dirty="0">
                <a:solidFill>
                  <a:schemeClr val="tx1"/>
                </a:solidFill>
                <a:latin typeface="微軟正黑體" pitchFamily="34" charset="-120"/>
                <a:ea typeface="微軟正黑體" pitchFamily="34" charset="-120"/>
              </a:rPr>
              <a:t>學年的學生資料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101</a:t>
            </a:fld>
            <a:endParaRPr lang="en-US" altLang="zh-TW" dirty="0"/>
          </a:p>
        </p:txBody>
      </p:sp>
      <p:sp>
        <p:nvSpPr>
          <p:cNvPr id="7" name="Text Box 16"/>
          <p:cNvSpPr txBox="1">
            <a:spLocks noChangeArrowheads="1"/>
          </p:cNvSpPr>
          <p:nvPr/>
        </p:nvSpPr>
        <p:spPr bwMode="gray">
          <a:xfrm>
            <a:off x="395536" y="1700808"/>
            <a:ext cx="8077399" cy="2677656"/>
          </a:xfrm>
          <a:prstGeom prst="rect">
            <a:avLst/>
          </a:prstGeom>
          <a:noFill/>
          <a:ln>
            <a:noFill/>
          </a:ln>
          <a:effectLst/>
          <a:extLst/>
        </p:spPr>
        <p:txBody>
          <a:bodyPr wrap="square">
            <a:spAutoFit/>
          </a:bodyPr>
          <a:lstStyle/>
          <a:p>
            <a:pPr lvl="1" indent="-457200">
              <a:spcBef>
                <a:spcPts val="0"/>
              </a:spcBef>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完成上學年所有學生「升級」、「留級」、「畢業」及「離校」等狀況設定。</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marL="0" lvl="1">
              <a:spcBef>
                <a:spcPts val="0"/>
              </a:spcBef>
              <a:buNone/>
              <a:defRPr/>
            </a:pP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lvl="1" indent="-457200">
              <a:spcBef>
                <a:spcPts val="0"/>
              </a:spcBef>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現學年的懷疑退學紀錄可保留至新學年，但要為該生更新在學資料。</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marL="0" lvl="1">
              <a:spcBef>
                <a:spcPts val="0"/>
              </a:spcBef>
              <a:buNone/>
              <a:defRPr/>
            </a:pPr>
            <a:endParaRPr lang="zh-TW" altLang="en-US" sz="2800" dirty="0">
              <a:solidFill>
                <a:schemeClr val="tx1"/>
              </a:solidFill>
              <a:effectLst/>
              <a:latin typeface="微軟正黑體" pitchFamily="34" charset="-120"/>
              <a:ea typeface="微軟正黑體" pitchFamily="34" charset="-120"/>
            </a:endParaRPr>
          </a:p>
        </p:txBody>
      </p:sp>
    </p:spTree>
    <p:extLst>
      <p:ext uri="{BB962C8B-B14F-4D97-AF65-F5344CB8AC3E}">
        <p14:creationId xmlns:p14="http://schemas.microsoft.com/office/powerpoint/2010/main" val="2221708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更新懷疑退學紀錄 </a:t>
            </a:r>
            <a:r>
              <a:rPr lang="en-US" altLang="zh-TW" sz="3200" dirty="0">
                <a:solidFill>
                  <a:schemeClr val="tx1"/>
                </a:solidFill>
                <a:latin typeface="微軟正黑體" pitchFamily="34" charset="-120"/>
                <a:ea typeface="微軟正黑體" pitchFamily="34" charset="-120"/>
              </a:rPr>
              <a:t>(</a:t>
            </a:r>
            <a:r>
              <a:rPr lang="zh-TW" altLang="en-US" sz="3200" dirty="0">
                <a:solidFill>
                  <a:schemeClr val="tx1"/>
                </a:solidFill>
                <a:latin typeface="微軟正黑體" pitchFamily="34" charset="-120"/>
                <a:ea typeface="微軟正黑體" pitchFamily="34" charset="-120"/>
              </a:rPr>
              <a:t>復課</a:t>
            </a:r>
            <a:r>
              <a:rPr lang="en-US" altLang="zh-TW" sz="3200" dirty="0">
                <a:solidFill>
                  <a:schemeClr val="tx1"/>
                </a:solidFill>
                <a:latin typeface="微軟正黑體" pitchFamily="34" charset="-120"/>
                <a:ea typeface="微軟正黑體" pitchFamily="34" charset="-120"/>
              </a:rPr>
              <a:t>)[</a:t>
            </a:r>
            <a:r>
              <a:rPr lang="zh-TW" altLang="en-US" sz="3200" dirty="0">
                <a:solidFill>
                  <a:schemeClr val="tx1"/>
                </a:solidFill>
                <a:latin typeface="微軟正黑體" pitchFamily="34" charset="-120"/>
                <a:ea typeface="微軟正黑體" pitchFamily="34" charset="-120"/>
              </a:rPr>
              <a:t>現學年</a:t>
            </a:r>
            <a:r>
              <a:rPr lang="en-US" altLang="zh-TW" sz="3200" dirty="0">
                <a:solidFill>
                  <a:schemeClr val="tx1"/>
                </a:solidFill>
                <a:latin typeface="微軟正黑體" pitchFamily="34" charset="-120"/>
                <a:ea typeface="微軟正黑體" pitchFamily="34" charset="-120"/>
              </a:rPr>
              <a:t>]</a:t>
            </a:r>
            <a:endParaRPr lang="zh-TW" altLang="en-US" sz="3200" dirty="0">
              <a:solidFill>
                <a:schemeClr val="tx1"/>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102</a:t>
            </a:fld>
            <a:endParaRPr lang="en-US" altLang="zh-TW" dirty="0"/>
          </a:p>
        </p:txBody>
      </p:sp>
      <p:sp>
        <p:nvSpPr>
          <p:cNvPr id="2" name="Rectangle 1"/>
          <p:cNvSpPr/>
          <p:nvPr/>
        </p:nvSpPr>
        <p:spPr>
          <a:xfrm>
            <a:off x="467544" y="1484784"/>
            <a:ext cx="8233544" cy="954107"/>
          </a:xfrm>
          <a:prstGeom prst="rect">
            <a:avLst/>
          </a:prstGeom>
        </p:spPr>
        <p:txBody>
          <a:bodyPr wrap="square">
            <a:spAutoFit/>
          </a:bodyPr>
          <a:lstStyle/>
          <a:p>
            <a:pPr marL="0" lvl="1">
              <a:spcBef>
                <a:spcPts val="0"/>
              </a:spcBef>
              <a:buNone/>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若懷疑退學的學生復課，在「學生出席資料」模組輸入</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復課日期</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，並傳送「表格</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B</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」至教育局。</a:t>
            </a:r>
          </a:p>
        </p:txBody>
      </p:sp>
      <p:pic>
        <p:nvPicPr>
          <p:cNvPr id="4" name="圖片 3"/>
          <p:cNvPicPr>
            <a:picLocks noChangeAspect="1"/>
          </p:cNvPicPr>
          <p:nvPr/>
        </p:nvPicPr>
        <p:blipFill>
          <a:blip r:embed="rId2"/>
          <a:stretch>
            <a:fillRect/>
          </a:stretch>
        </p:blipFill>
        <p:spPr>
          <a:xfrm>
            <a:off x="188528" y="2460314"/>
            <a:ext cx="8791575" cy="3124200"/>
          </a:xfrm>
          <a:prstGeom prst="rect">
            <a:avLst/>
          </a:prstGeom>
        </p:spPr>
      </p:pic>
    </p:spTree>
    <p:extLst>
      <p:ext uri="{BB962C8B-B14F-4D97-AF65-F5344CB8AC3E}">
        <p14:creationId xmlns:p14="http://schemas.microsoft.com/office/powerpoint/2010/main" val="2895894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更新懷疑退學紀錄（離校）</a:t>
            </a:r>
            <a:r>
              <a:rPr lang="en-US" altLang="zh-TW" sz="3200" dirty="0">
                <a:solidFill>
                  <a:schemeClr val="tx1"/>
                </a:solidFill>
                <a:latin typeface="微軟正黑體" pitchFamily="34" charset="-120"/>
                <a:ea typeface="微軟正黑體" pitchFamily="34" charset="-120"/>
              </a:rPr>
              <a:t>[</a:t>
            </a:r>
            <a:r>
              <a:rPr lang="zh-TW" altLang="en-US" sz="3200" dirty="0">
                <a:solidFill>
                  <a:schemeClr val="tx1"/>
                </a:solidFill>
                <a:latin typeface="微軟正黑體" pitchFamily="34" charset="-120"/>
                <a:ea typeface="微軟正黑體" pitchFamily="34" charset="-120"/>
              </a:rPr>
              <a:t>現學年</a:t>
            </a:r>
            <a:r>
              <a:rPr lang="en-US" altLang="zh-TW" sz="3200" dirty="0">
                <a:solidFill>
                  <a:schemeClr val="tx1"/>
                </a:solidFill>
                <a:latin typeface="微軟正黑體" pitchFamily="34" charset="-120"/>
                <a:ea typeface="微軟正黑體" pitchFamily="34" charset="-120"/>
              </a:rPr>
              <a:t>]</a:t>
            </a:r>
            <a:endParaRPr lang="zh-TW" altLang="en-US" sz="3200" dirty="0">
              <a:solidFill>
                <a:schemeClr val="tx1"/>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103</a:t>
            </a:fld>
            <a:endParaRPr lang="en-US" altLang="zh-TW" dirty="0"/>
          </a:p>
        </p:txBody>
      </p:sp>
      <p:sp>
        <p:nvSpPr>
          <p:cNvPr id="2" name="Rectangle 1"/>
          <p:cNvSpPr/>
          <p:nvPr/>
        </p:nvSpPr>
        <p:spPr>
          <a:xfrm>
            <a:off x="467544" y="1268760"/>
            <a:ext cx="8233544" cy="1815882"/>
          </a:xfrm>
          <a:prstGeom prst="rect">
            <a:avLst/>
          </a:prstGeom>
        </p:spPr>
        <p:txBody>
          <a:bodyPr wrap="square">
            <a:spAutoFit/>
          </a:bodyPr>
          <a:lstStyle/>
          <a:p>
            <a:pPr marL="0" lvl="1">
              <a:spcBef>
                <a:spcPts val="0"/>
              </a:spcBef>
              <a:buNone/>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若懷疑退學的學生退學，在「學生資料」模組將該生的「狀況」設定為「離校」，</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marL="0" lvl="1">
              <a:spcBef>
                <a:spcPts val="0"/>
              </a:spcBef>
              <a:buNone/>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確定後，傳送「表格</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」至教育局。</a:t>
            </a:r>
          </a:p>
          <a:p>
            <a:pPr marL="0" lvl="1">
              <a:spcBef>
                <a:spcPts val="0"/>
              </a:spcBef>
              <a:buNone/>
              <a:defRPr/>
            </a:pPr>
            <a:endParaRPr kumimoji="1" lang="zh-TW" altLang="en-US" sz="2800" dirty="0">
              <a:solidFill>
                <a:schemeClr val="tx1"/>
              </a:solidFill>
              <a:effectLst/>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119820" y="2636912"/>
            <a:ext cx="8928992" cy="3588286"/>
          </a:xfrm>
          <a:prstGeom prst="rect">
            <a:avLst/>
          </a:prstGeom>
        </p:spPr>
      </p:pic>
    </p:spTree>
    <p:extLst>
      <p:ext uri="{BB962C8B-B14F-4D97-AF65-F5344CB8AC3E}">
        <p14:creationId xmlns:p14="http://schemas.microsoft.com/office/powerpoint/2010/main" val="3294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323850" y="2705664"/>
            <a:ext cx="8820150" cy="4191000"/>
          </a:xfrm>
          <a:prstGeom prst="rect">
            <a:avLst/>
          </a:prstGeom>
        </p:spPr>
      </p:pic>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個別更新學生資料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104</a:t>
            </a:fld>
            <a:endParaRPr lang="en-US" altLang="zh-TW" dirty="0"/>
          </a:p>
        </p:txBody>
      </p:sp>
      <p:sp>
        <p:nvSpPr>
          <p:cNvPr id="7" name="Text Box 16"/>
          <p:cNvSpPr txBox="1">
            <a:spLocks noChangeArrowheads="1"/>
          </p:cNvSpPr>
          <p:nvPr/>
        </p:nvSpPr>
        <p:spPr bwMode="gray">
          <a:xfrm>
            <a:off x="289321" y="1280348"/>
            <a:ext cx="8077399" cy="1384995"/>
          </a:xfrm>
          <a:prstGeom prst="rect">
            <a:avLst/>
          </a:prstGeom>
          <a:noFill/>
          <a:ln>
            <a:noFill/>
          </a:ln>
          <a:effectLst/>
          <a:extLst/>
        </p:spPr>
        <p:txBody>
          <a:bodyPr wrap="square">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學生概況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搜尋學生</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2.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更新已過時的數據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如地址及電話</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endParaRPr kumimoji="1" lang="zh-TW" altLang="en-US" sz="2800" dirty="0">
              <a:solidFill>
                <a:schemeClr val="tx1"/>
              </a:solidFill>
              <a:effectLst/>
              <a:latin typeface="微軟正黑體" panose="020B0604030504040204" pitchFamily="34" charset="-120"/>
              <a:ea typeface="微軟正黑體" panose="020B0604030504040204" pitchFamily="34" charset="-120"/>
            </a:endParaRPr>
          </a:p>
        </p:txBody>
      </p:sp>
      <p:sp>
        <p:nvSpPr>
          <p:cNvPr id="10" name="AutoShape 5"/>
          <p:cNvSpPr>
            <a:spLocks noChangeArrowheads="1"/>
          </p:cNvSpPr>
          <p:nvPr/>
        </p:nvSpPr>
        <p:spPr bwMode="auto">
          <a:xfrm>
            <a:off x="6084168" y="1564700"/>
            <a:ext cx="3059832" cy="2160389"/>
          </a:xfrm>
          <a:prstGeom prst="irregularSeal1">
            <a:avLst/>
          </a:prstGeom>
          <a:solidFill>
            <a:schemeClr val="accent2"/>
          </a:solidFill>
          <a:ln w="38100">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spcBef>
                <a:spcPct val="0"/>
              </a:spcBef>
              <a:buClrTx/>
              <a:buSzTx/>
              <a:buFont typeface="Wingdings" panose="05000000000000000000" pitchFamily="2" charset="2"/>
              <a:buNone/>
            </a:pPr>
            <a:r>
              <a:rPr lang="zh-TW" altLang="en-US" sz="3200" dirty="0">
                <a:solidFill>
                  <a:srgbClr val="FF0000"/>
                </a:solidFill>
                <a:latin typeface="微軟正黑體" panose="020B0604030504040204" pitchFamily="34" charset="-120"/>
                <a:ea typeface="微軟正黑體" panose="020B0604030504040204" pitchFamily="34" charset="-120"/>
              </a:rPr>
              <a:t>即時核對資料</a:t>
            </a:r>
          </a:p>
        </p:txBody>
      </p:sp>
      <p:sp>
        <p:nvSpPr>
          <p:cNvPr id="2" name="矩形 1"/>
          <p:cNvSpPr/>
          <p:nvPr/>
        </p:nvSpPr>
        <p:spPr bwMode="auto">
          <a:xfrm>
            <a:off x="179512" y="2666503"/>
            <a:ext cx="1008112" cy="402457"/>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12" name="雙波浪線 11"/>
          <p:cNvSpPr/>
          <p:nvPr/>
        </p:nvSpPr>
        <p:spPr bwMode="auto">
          <a:xfrm>
            <a:off x="4716016" y="1265780"/>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998491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662" y="2154449"/>
            <a:ext cx="5529173" cy="4509484"/>
          </a:xfrm>
          <a:prstGeom prst="rect">
            <a:avLst/>
          </a:prstGeom>
        </p:spPr>
      </p:pic>
      <p:sp>
        <p:nvSpPr>
          <p:cNvPr id="136196" name="Rectangle 4"/>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個別更新監護人資料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105</a:t>
            </a:fld>
            <a:endParaRPr lang="en-US" altLang="zh-TW" dirty="0"/>
          </a:p>
        </p:txBody>
      </p:sp>
      <p:sp>
        <p:nvSpPr>
          <p:cNvPr id="6" name="Text Box 16"/>
          <p:cNvSpPr txBox="1">
            <a:spLocks noChangeArrowheads="1"/>
          </p:cNvSpPr>
          <p:nvPr/>
        </p:nvSpPr>
        <p:spPr bwMode="gray">
          <a:xfrm>
            <a:off x="440871" y="1196752"/>
            <a:ext cx="7875545" cy="954107"/>
          </a:xfrm>
          <a:prstGeom prst="rect">
            <a:avLst/>
          </a:prstGeom>
          <a:noFill/>
          <a:ln>
            <a:noFill/>
          </a:ln>
          <a:effectLst/>
          <a:extLst/>
        </p:spPr>
        <p:txBody>
          <a:bodyPr wrap="square">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學生概況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搜尋學生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監護人</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p:txBody>
      </p:sp>
      <p:sp>
        <p:nvSpPr>
          <p:cNvPr id="8" name="圓角矩形圖說文字 7"/>
          <p:cNvSpPr/>
          <p:nvPr/>
        </p:nvSpPr>
        <p:spPr bwMode="auto">
          <a:xfrm>
            <a:off x="5724129" y="3255949"/>
            <a:ext cx="3348434" cy="1612964"/>
          </a:xfrm>
          <a:prstGeom prst="wedgeRoundRectCallout">
            <a:avLst>
              <a:gd name="adj1" fmla="val -45715"/>
              <a:gd name="adj2" fmla="val -73799"/>
              <a:gd name="adj3" fmla="val 16667"/>
            </a:avLst>
          </a:prstGeom>
          <a:ln>
            <a:solidFill>
              <a:schemeClr val="tx1"/>
            </a:solidFill>
          </a:ln>
          <a:extLst/>
        </p:spPr>
        <p:style>
          <a:lnRef idx="2">
            <a:schemeClr val="accent3"/>
          </a:lnRef>
          <a:fillRef idx="1">
            <a:schemeClr val="lt1"/>
          </a:fillRef>
          <a:effectRef idx="0">
            <a:schemeClr val="accent3"/>
          </a:effectRef>
          <a:fontRef idx="minor">
            <a:schemeClr val="dk1"/>
          </a:fontRef>
        </p:style>
        <p:txBody>
          <a:bodyPr/>
          <a:lstStyle/>
          <a:p>
            <a:pPr eaLnBrk="1" hangingPunct="1">
              <a:spcBef>
                <a:spcPct val="50000"/>
              </a:spcBef>
              <a:buFont typeface="Wingdings" panose="05000000000000000000" pitchFamily="2" charset="2"/>
              <a:buNone/>
              <a:defRPr/>
            </a:pPr>
            <a:r>
              <a:rPr kumimoji="1" lang="zh-TW" altLang="en-US" sz="2800" dirty="0">
                <a:solidFill>
                  <a:schemeClr val="tx1"/>
                </a:solidFill>
                <a:latin typeface="微軟正黑體" pitchFamily="34" charset="-120"/>
                <a:ea typeface="微軟正黑體" pitchFamily="34" charset="-120"/>
              </a:rPr>
              <a:t>可增新多位家長，但監護人只可一位，供學校</a:t>
            </a:r>
            <a:r>
              <a:rPr kumimoji="1" lang="en-US" altLang="zh-TW" sz="2800" dirty="0">
                <a:solidFill>
                  <a:schemeClr val="tx1"/>
                </a:solidFill>
                <a:latin typeface="微軟正黑體" pitchFamily="34" charset="-120"/>
                <a:ea typeface="微軟正黑體" pitchFamily="34" charset="-120"/>
              </a:rPr>
              <a:t>/</a:t>
            </a:r>
            <a:r>
              <a:rPr kumimoji="1" lang="zh-TW" altLang="en-US" sz="2800" dirty="0">
                <a:solidFill>
                  <a:schemeClr val="tx1"/>
                </a:solidFill>
                <a:latin typeface="微軟正黑體" pitchFamily="34" charset="-120"/>
                <a:ea typeface="微軟正黑體" pitchFamily="34" charset="-120"/>
              </a:rPr>
              <a:t>教育局聯絡</a:t>
            </a:r>
          </a:p>
          <a:p>
            <a:pPr eaLnBrk="1" hangingPunct="1">
              <a:spcBef>
                <a:spcPct val="50000"/>
              </a:spcBef>
              <a:defRPr/>
            </a:pPr>
            <a:endParaRPr lang="zh-TW" altLang="en-US" dirty="0">
              <a:solidFill>
                <a:schemeClr val="tx1"/>
              </a:solidFill>
              <a:latin typeface="微軟正黑體" pitchFamily="34" charset="-120"/>
              <a:ea typeface="微軟正黑體" pitchFamily="34" charset="-120"/>
            </a:endParaRPr>
          </a:p>
        </p:txBody>
      </p:sp>
      <p:pic>
        <p:nvPicPr>
          <p:cNvPr id="9" name="圖片 1"/>
          <p:cNvPicPr>
            <a:picLocks noChangeAspect="1"/>
          </p:cNvPicPr>
          <p:nvPr/>
        </p:nvPicPr>
        <p:blipFill>
          <a:blip r:embed="rId3">
            <a:extLst>
              <a:ext uri="{28A0092B-C50C-407E-A947-70E740481C1C}">
                <a14:useLocalDpi xmlns:a14="http://schemas.microsoft.com/office/drawing/2010/main" val="0"/>
              </a:ext>
            </a:extLst>
          </a:blip>
          <a:srcRect l="35359" t="65022" r="58662" b="32899"/>
          <a:stretch>
            <a:fillRect/>
          </a:stretch>
        </p:blipFill>
        <p:spPr bwMode="auto">
          <a:xfrm>
            <a:off x="4814261" y="6309320"/>
            <a:ext cx="2297112" cy="431800"/>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橢圓 2"/>
          <p:cNvSpPr>
            <a:spLocks noChangeArrowheads="1"/>
          </p:cNvSpPr>
          <p:nvPr/>
        </p:nvSpPr>
        <p:spPr bwMode="auto">
          <a:xfrm>
            <a:off x="4654550" y="2556896"/>
            <a:ext cx="2141538" cy="29210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12" name="AutoShape 5"/>
          <p:cNvSpPr>
            <a:spLocks noChangeArrowheads="1"/>
          </p:cNvSpPr>
          <p:nvPr/>
        </p:nvSpPr>
        <p:spPr bwMode="auto">
          <a:xfrm>
            <a:off x="6516216" y="4697611"/>
            <a:ext cx="2555776" cy="2160389"/>
          </a:xfrm>
          <a:prstGeom prst="irregularSeal1">
            <a:avLst/>
          </a:prstGeom>
          <a:solidFill>
            <a:schemeClr val="accent2"/>
          </a:solidFill>
          <a:ln w="38100">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spcBef>
                <a:spcPct val="0"/>
              </a:spcBef>
              <a:buClrTx/>
              <a:buSzTx/>
              <a:buFont typeface="Wingdings" panose="05000000000000000000" pitchFamily="2" charset="2"/>
              <a:buNone/>
            </a:pPr>
            <a:r>
              <a:rPr lang="zh-TW" altLang="en-US" sz="3200" dirty="0">
                <a:solidFill>
                  <a:srgbClr val="FF0000"/>
                </a:solidFill>
                <a:latin typeface="微軟正黑體" panose="020B0604030504040204" pitchFamily="34" charset="-120"/>
                <a:ea typeface="微軟正黑體" panose="020B0604030504040204" pitchFamily="34" charset="-120"/>
              </a:rPr>
              <a:t>即時核對資料</a:t>
            </a:r>
          </a:p>
        </p:txBody>
      </p:sp>
      <p:sp>
        <p:nvSpPr>
          <p:cNvPr id="13" name="矩形 12"/>
          <p:cNvSpPr/>
          <p:nvPr/>
        </p:nvSpPr>
        <p:spPr bwMode="auto">
          <a:xfrm>
            <a:off x="2197085" y="2073609"/>
            <a:ext cx="646723" cy="347279"/>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15" name="雙波浪線 14"/>
          <p:cNvSpPr/>
          <p:nvPr/>
        </p:nvSpPr>
        <p:spPr bwMode="auto">
          <a:xfrm>
            <a:off x="4858073" y="1188238"/>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2533963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8"/>
          <p:cNvSpPr txBox="1">
            <a:spLocks noChangeArrowheads="1"/>
          </p:cNvSpPr>
          <p:nvPr/>
        </p:nvSpPr>
        <p:spPr bwMode="gray">
          <a:xfrm>
            <a:off x="323850" y="1268760"/>
            <a:ext cx="8632825" cy="1815882"/>
          </a:xfrm>
          <a:prstGeom prst="rect">
            <a:avLst/>
          </a:prstGeom>
          <a:solidFill>
            <a:schemeClr val="bg1"/>
          </a:solidFill>
          <a:ln>
            <a:noFill/>
          </a:ln>
          <a:effectLst/>
          <a:extLst/>
        </p:spPr>
        <p:txBody>
          <a:bodyPr>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資料上載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學生</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資料</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2.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下載</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班別資料</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外，亦要下載</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樣本代碼表</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作參考</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註</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上載檔案內的學生紀錄不多於</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100</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個 </a:t>
            </a:r>
          </a:p>
        </p:txBody>
      </p:sp>
      <p:sp>
        <p:nvSpPr>
          <p:cNvPr id="123908" name="Rectangle 4"/>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大量更新學生資料</a:t>
            </a:r>
          </a:p>
        </p:txBody>
      </p:sp>
      <p:sp>
        <p:nvSpPr>
          <p:cNvPr id="4" name="矩形 3"/>
          <p:cNvSpPr/>
          <p:nvPr/>
        </p:nvSpPr>
        <p:spPr>
          <a:xfrm>
            <a:off x="6443426" y="5173161"/>
            <a:ext cx="290464" cy="400110"/>
          </a:xfrm>
          <a:prstGeom prst="rect">
            <a:avLst/>
          </a:prstGeom>
        </p:spPr>
        <p:txBody>
          <a:bodyPr wrap="none">
            <a:spAutoFit/>
          </a:bodyPr>
          <a:lstStyle/>
          <a:p>
            <a:pPr lvl="0"/>
            <a:endParaRPr lang="zh-HK" altLang="en-US" dirty="0"/>
          </a:p>
        </p:txBody>
      </p:sp>
      <p:sp>
        <p:nvSpPr>
          <p:cNvPr id="6" name="投影片編號版面配置區 5"/>
          <p:cNvSpPr>
            <a:spLocks noGrp="1"/>
          </p:cNvSpPr>
          <p:nvPr>
            <p:ph type="sldNum" sz="quarter" idx="12"/>
          </p:nvPr>
        </p:nvSpPr>
        <p:spPr/>
        <p:txBody>
          <a:bodyPr/>
          <a:lstStyle/>
          <a:p>
            <a:pPr>
              <a:defRPr/>
            </a:pPr>
            <a:fld id="{3ECA7236-5062-4D1E-B9CD-F5372C213BC2}" type="slidenum">
              <a:rPr lang="en-US" altLang="zh-TW" smtClean="0"/>
              <a:pPr>
                <a:defRPr/>
              </a:pPr>
              <a:t>106</a:t>
            </a:fld>
            <a:endParaRPr lang="en-US" altLang="zh-TW" dirty="0"/>
          </a:p>
        </p:txBody>
      </p:sp>
      <p:sp>
        <p:nvSpPr>
          <p:cNvPr id="13" name="雙波浪線 12"/>
          <p:cNvSpPr/>
          <p:nvPr/>
        </p:nvSpPr>
        <p:spPr bwMode="auto">
          <a:xfrm>
            <a:off x="4824597" y="1193101"/>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14" name="群組 13"/>
          <p:cNvGrpSpPr/>
          <p:nvPr/>
        </p:nvGrpSpPr>
        <p:grpSpPr>
          <a:xfrm>
            <a:off x="354615" y="2988925"/>
            <a:ext cx="6628213" cy="3526051"/>
            <a:chOff x="333522" y="2927286"/>
            <a:chExt cx="6628213" cy="3526051"/>
          </a:xfrm>
        </p:grpSpPr>
        <p:pic>
          <p:nvPicPr>
            <p:cNvPr id="16" name="圖片 15"/>
            <p:cNvPicPr/>
            <p:nvPr/>
          </p:nvPicPr>
          <p:blipFill rotWithShape="1">
            <a:blip r:embed="rId2"/>
            <a:srcRect l="67300" t="17939" r="6036" b="38099"/>
            <a:stretch/>
          </p:blipFill>
          <p:spPr bwMode="auto">
            <a:xfrm>
              <a:off x="345318" y="2927286"/>
              <a:ext cx="6616417" cy="3503870"/>
            </a:xfrm>
            <a:prstGeom prst="rect">
              <a:avLst/>
            </a:prstGeom>
            <a:ln>
              <a:noFill/>
            </a:ln>
            <a:extLst>
              <a:ext uri="{53640926-AAD7-44D8-BBD7-CCE9431645EC}">
                <a14:shadowObscured xmlns:a14="http://schemas.microsoft.com/office/drawing/2010/main"/>
              </a:ext>
            </a:extLst>
          </p:spPr>
        </p:pic>
        <p:grpSp>
          <p:nvGrpSpPr>
            <p:cNvPr id="17" name="群組 16"/>
            <p:cNvGrpSpPr/>
            <p:nvPr/>
          </p:nvGrpSpPr>
          <p:grpSpPr>
            <a:xfrm>
              <a:off x="333522" y="3908917"/>
              <a:ext cx="4308853" cy="2544420"/>
              <a:chOff x="333522" y="3908917"/>
              <a:chExt cx="4308853" cy="2544420"/>
            </a:xfrm>
          </p:grpSpPr>
          <p:sp>
            <p:nvSpPr>
              <p:cNvPr id="23" name="Rectangle 6"/>
              <p:cNvSpPr>
                <a:spLocks noChangeArrowheads="1"/>
              </p:cNvSpPr>
              <p:nvPr/>
            </p:nvSpPr>
            <p:spPr bwMode="auto">
              <a:xfrm>
                <a:off x="3418239" y="6139472"/>
                <a:ext cx="1224136" cy="291684"/>
              </a:xfrm>
              <a:prstGeom prst="rect">
                <a:avLst/>
              </a:prstGeom>
              <a:noFill/>
              <a:ln w="317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24" name="Rectangle 6"/>
              <p:cNvSpPr>
                <a:spLocks noChangeArrowheads="1"/>
              </p:cNvSpPr>
              <p:nvPr/>
            </p:nvSpPr>
            <p:spPr bwMode="auto">
              <a:xfrm>
                <a:off x="1945147" y="4355441"/>
                <a:ext cx="1438721" cy="249272"/>
              </a:xfrm>
              <a:prstGeom prst="rect">
                <a:avLst/>
              </a:prstGeom>
              <a:noFill/>
              <a:ln w="317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25" name="Rectangle 6"/>
              <p:cNvSpPr>
                <a:spLocks noChangeArrowheads="1"/>
              </p:cNvSpPr>
              <p:nvPr/>
            </p:nvSpPr>
            <p:spPr bwMode="auto">
              <a:xfrm>
                <a:off x="333522" y="3908917"/>
                <a:ext cx="504056" cy="219984"/>
              </a:xfrm>
              <a:prstGeom prst="rect">
                <a:avLst/>
              </a:prstGeom>
              <a:noFill/>
              <a:ln w="317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26" name="Rectangle 6"/>
              <p:cNvSpPr>
                <a:spLocks noChangeArrowheads="1"/>
              </p:cNvSpPr>
              <p:nvPr/>
            </p:nvSpPr>
            <p:spPr bwMode="auto">
              <a:xfrm>
                <a:off x="345318" y="6161654"/>
                <a:ext cx="598114" cy="291683"/>
              </a:xfrm>
              <a:prstGeom prst="rect">
                <a:avLst/>
              </a:prstGeom>
              <a:noFill/>
              <a:ln w="31750"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27" name="Rectangle 1"/>
              <p:cNvSpPr/>
              <p:nvPr/>
            </p:nvSpPr>
            <p:spPr bwMode="auto">
              <a:xfrm>
                <a:off x="2592499" y="4353904"/>
                <a:ext cx="72008" cy="249272"/>
              </a:xfrm>
              <a:prstGeom prst="rect">
                <a:avLst/>
              </a:prstGeom>
              <a:solidFill>
                <a:schemeClr val="accent3"/>
              </a:solidFill>
              <a:ln w="63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grpSp>
    </p:spTree>
    <p:extLst>
      <p:ext uri="{BB962C8B-B14F-4D97-AF65-F5344CB8AC3E}">
        <p14:creationId xmlns:p14="http://schemas.microsoft.com/office/powerpoint/2010/main" val="4084709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890452" y="3977463"/>
            <a:ext cx="3105484" cy="2592181"/>
          </a:xfrm>
          <a:prstGeom prst="rect">
            <a:avLst/>
          </a:prstGeom>
        </p:spPr>
      </p:pic>
      <p:sp>
        <p:nvSpPr>
          <p:cNvPr id="171013" name="Rectangle 5"/>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大量更新學生資料</a:t>
            </a:r>
            <a:endParaRPr lang="zh-TW" altLang="en-US" sz="3200" dirty="0">
              <a:solidFill>
                <a:schemeClr val="tx1"/>
              </a:solidFill>
            </a:endParaRPr>
          </a:p>
        </p:txBody>
      </p:sp>
      <p:sp>
        <p:nvSpPr>
          <p:cNvPr id="41996" name="投影片編號版面配置區 2"/>
          <p:cNvSpPr>
            <a:spLocks noGrp="1"/>
          </p:cNvSpPr>
          <p:nvPr>
            <p:ph type="sldNum" sz="quarter" idx="12"/>
          </p:nvPr>
        </p:nvSpPr>
        <p:spPr>
          <a:xfrm>
            <a:off x="6796088" y="6284168"/>
            <a:ext cx="1905000" cy="457200"/>
          </a:xfrm>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CCE17425-C475-418B-9CFE-C4D33766B870}" type="slidenum">
              <a:rPr lang="en-US" altLang="zh-TW" sz="1000" smtClean="0">
                <a:solidFill>
                  <a:schemeClr val="tx1"/>
                </a:solidFill>
                <a:latin typeface="Tahoma" panose="020B0604030504040204" pitchFamily="34" charset="0"/>
              </a:rPr>
              <a:pPr>
                <a:spcBef>
                  <a:spcPct val="0"/>
                </a:spcBef>
                <a:buClrTx/>
                <a:buSzTx/>
                <a:buFontTx/>
                <a:buNone/>
              </a:pPr>
              <a:t>107</a:t>
            </a:fld>
            <a:endParaRPr lang="en-US" altLang="zh-TW" sz="1000" dirty="0">
              <a:solidFill>
                <a:schemeClr val="tx1"/>
              </a:solidFill>
              <a:latin typeface="Tahoma" panose="020B0604030504040204" pitchFamily="34" charset="0"/>
            </a:endParaRPr>
          </a:p>
        </p:txBody>
      </p:sp>
      <p:sp>
        <p:nvSpPr>
          <p:cNvPr id="15" name="Text Box 8"/>
          <p:cNvSpPr txBox="1">
            <a:spLocks noChangeArrowheads="1"/>
          </p:cNvSpPr>
          <p:nvPr/>
        </p:nvSpPr>
        <p:spPr bwMode="auto">
          <a:xfrm>
            <a:off x="1152735" y="3124080"/>
            <a:ext cx="3851313" cy="830997"/>
          </a:xfrm>
          <a:prstGeom prst="rect">
            <a:avLst/>
          </a:prstGeom>
          <a:solidFill>
            <a:schemeClr val="bg1"/>
          </a:solidFill>
          <a:ln>
            <a:noFill/>
          </a:ln>
          <a:effectLs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spcBef>
                <a:spcPct val="0"/>
              </a:spcBef>
              <a:buClrTx/>
              <a:buSzPct val="90000"/>
              <a:buNone/>
            </a:pPr>
            <a:r>
              <a:rPr lang="zh-TW" altLang="en-US" dirty="0">
                <a:solidFill>
                  <a:srgbClr val="FF0000"/>
                </a:solidFill>
                <a:effectLst/>
                <a:latin typeface="微軟正黑體" panose="020B0604030504040204" pitchFamily="34" charset="-120"/>
                <a:ea typeface="微軟正黑體" panose="020B0604030504040204" pitchFamily="34" charset="-120"/>
              </a:rPr>
              <a:t>留意儲存格的格式及所用的代碼表是否正確</a:t>
            </a:r>
            <a:endParaRPr lang="en-US" altLang="zh-TW" dirty="0">
              <a:solidFill>
                <a:srgbClr val="FF0000"/>
              </a:solidFill>
              <a:effectLst/>
              <a:latin typeface="微軟正黑體" panose="020B0604030504040204" pitchFamily="34" charset="-120"/>
              <a:ea typeface="微軟正黑體" panose="020B0604030504040204" pitchFamily="34" charset="-120"/>
            </a:endParaRPr>
          </a:p>
        </p:txBody>
      </p:sp>
      <p:sp>
        <p:nvSpPr>
          <p:cNvPr id="41992" name="Line 10"/>
          <p:cNvSpPr>
            <a:spLocks noChangeShapeType="1"/>
          </p:cNvSpPr>
          <p:nvPr/>
        </p:nvSpPr>
        <p:spPr bwMode="auto">
          <a:xfrm flipH="1">
            <a:off x="3738661" y="2710208"/>
            <a:ext cx="3240251" cy="409149"/>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41994" name="Line 13"/>
          <p:cNvSpPr>
            <a:spLocks noChangeShapeType="1"/>
          </p:cNvSpPr>
          <p:nvPr/>
        </p:nvSpPr>
        <p:spPr bwMode="auto">
          <a:xfrm>
            <a:off x="1619672" y="2852936"/>
            <a:ext cx="1296144" cy="300993"/>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grpSp>
        <p:nvGrpSpPr>
          <p:cNvPr id="6" name="Group 5"/>
          <p:cNvGrpSpPr/>
          <p:nvPr/>
        </p:nvGrpSpPr>
        <p:grpSpPr>
          <a:xfrm>
            <a:off x="179512" y="1394769"/>
            <a:ext cx="8800398" cy="1234445"/>
            <a:chOff x="179512" y="1394769"/>
            <a:chExt cx="8800398" cy="1234445"/>
          </a:xfrm>
        </p:grpSpPr>
        <p:pic>
          <p:nvPicPr>
            <p:cNvPr id="3" name="圖片 2"/>
            <p:cNvPicPr>
              <a:picLocks noChangeAspect="1"/>
            </p:cNvPicPr>
            <p:nvPr/>
          </p:nvPicPr>
          <p:blipFill>
            <a:blip r:embed="rId4"/>
            <a:stretch>
              <a:fillRect/>
            </a:stretch>
          </p:blipFill>
          <p:spPr>
            <a:xfrm>
              <a:off x="179512" y="1394769"/>
              <a:ext cx="8800398" cy="1234445"/>
            </a:xfrm>
            <a:prstGeom prst="rect">
              <a:avLst/>
            </a:prstGeom>
          </p:spPr>
        </p:pic>
        <p:sp>
          <p:nvSpPr>
            <p:cNvPr id="2" name="Rectangle 1"/>
            <p:cNvSpPr/>
            <p:nvPr/>
          </p:nvSpPr>
          <p:spPr bwMode="auto">
            <a:xfrm>
              <a:off x="3251200" y="1625600"/>
              <a:ext cx="70375" cy="219224"/>
            </a:xfrm>
            <a:prstGeom prst="rect">
              <a:avLst/>
            </a:prstGeom>
            <a:ln w="9525">
              <a:headEnd type="none" w="med" len="med"/>
              <a:tailEnd type="none" w="med" len="med"/>
            </a:ln>
            <a:extLst/>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41997" name="Oval 7"/>
          <p:cNvSpPr>
            <a:spLocks noChangeArrowheads="1"/>
          </p:cNvSpPr>
          <p:nvPr/>
        </p:nvSpPr>
        <p:spPr bwMode="auto">
          <a:xfrm>
            <a:off x="4233044" y="2221097"/>
            <a:ext cx="1792040" cy="466725"/>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pic>
        <p:nvPicPr>
          <p:cNvPr id="5" name="圖片 4"/>
          <p:cNvPicPr>
            <a:picLocks noChangeAspect="1"/>
          </p:cNvPicPr>
          <p:nvPr/>
        </p:nvPicPr>
        <p:blipFill>
          <a:blip r:embed="rId5"/>
          <a:stretch>
            <a:fillRect/>
          </a:stretch>
        </p:blipFill>
        <p:spPr>
          <a:xfrm>
            <a:off x="4991707" y="3282678"/>
            <a:ext cx="4015954" cy="3108394"/>
          </a:xfrm>
          <a:prstGeom prst="rect">
            <a:avLst/>
          </a:prstGeom>
        </p:spPr>
      </p:pic>
      <p:pic>
        <p:nvPicPr>
          <p:cNvPr id="171017" name="Picture 9"/>
          <p:cNvPicPr>
            <a:picLocks noChangeAspect="1" noChangeArrowheads="1"/>
          </p:cNvPicPr>
          <p:nvPr/>
        </p:nvPicPr>
        <p:blipFill>
          <a:blip r:embed="rId6"/>
          <a:srcRect l="68669" t="15733" r="12874" b="77365"/>
          <a:stretch>
            <a:fillRect/>
          </a:stretch>
        </p:blipFill>
        <p:spPr bwMode="auto">
          <a:xfrm>
            <a:off x="889155" y="2387207"/>
            <a:ext cx="2736850" cy="766762"/>
          </a:xfrm>
          <a:prstGeom prst="rect">
            <a:avLst/>
          </a:prstGeom>
          <a:ln/>
        </p:spPr>
        <p:style>
          <a:lnRef idx="2">
            <a:schemeClr val="accent3"/>
          </a:lnRef>
          <a:fillRef idx="1">
            <a:schemeClr val="lt1"/>
          </a:fillRef>
          <a:effectRef idx="0">
            <a:schemeClr val="accent3"/>
          </a:effectRef>
          <a:fontRef idx="minor">
            <a:schemeClr val="dk1"/>
          </a:fontRef>
        </p:style>
      </p:pic>
      <p:pic>
        <p:nvPicPr>
          <p:cNvPr id="171019" name="Picture 11"/>
          <p:cNvPicPr>
            <a:picLocks noChangeAspect="1" noChangeArrowheads="1"/>
          </p:cNvPicPr>
          <p:nvPr/>
        </p:nvPicPr>
        <p:blipFill rotWithShape="1">
          <a:blip r:embed="rId6"/>
          <a:srcRect l="22633" t="14757" r="61644" b="78342"/>
          <a:stretch/>
        </p:blipFill>
        <p:spPr bwMode="auto">
          <a:xfrm>
            <a:off x="6674235" y="2407424"/>
            <a:ext cx="2333426" cy="768350"/>
          </a:xfrm>
          <a:prstGeom prst="rect">
            <a:avLst/>
          </a:prstGeom>
          <a:ln/>
        </p:spPr>
        <p:style>
          <a:lnRef idx="2">
            <a:schemeClr val="accent3"/>
          </a:lnRef>
          <a:fillRef idx="1">
            <a:schemeClr val="lt1"/>
          </a:fillRef>
          <a:effectRef idx="0">
            <a:schemeClr val="accent3"/>
          </a:effectRef>
          <a:fontRef idx="minor">
            <a:schemeClr val="dk1"/>
          </a:fontRef>
        </p:style>
      </p:pic>
      <p:sp>
        <p:nvSpPr>
          <p:cNvPr id="41989" name="Oval 7"/>
          <p:cNvSpPr>
            <a:spLocks noChangeArrowheads="1"/>
          </p:cNvSpPr>
          <p:nvPr/>
        </p:nvSpPr>
        <p:spPr bwMode="auto">
          <a:xfrm>
            <a:off x="81436" y="2237364"/>
            <a:ext cx="900162" cy="498475"/>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Tree>
    <p:extLst>
      <p:ext uri="{BB962C8B-B14F-4D97-AF65-F5344CB8AC3E}">
        <p14:creationId xmlns:p14="http://schemas.microsoft.com/office/powerpoint/2010/main" val="1484156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899593" y="2975542"/>
            <a:ext cx="6511069" cy="2811250"/>
          </a:xfrm>
          <a:prstGeom prst="rect">
            <a:avLst/>
          </a:prstGeom>
        </p:spPr>
      </p:pic>
      <p:sp>
        <p:nvSpPr>
          <p:cNvPr id="149507" name="Rectangle 3"/>
          <p:cNvSpPr>
            <a:spLocks noChangeArrowheads="1"/>
          </p:cNvSpPr>
          <p:nvPr/>
        </p:nvSpPr>
        <p:spPr bwMode="auto">
          <a:xfrm>
            <a:off x="1043608" y="3789040"/>
            <a:ext cx="864096" cy="151565"/>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149508" name="Rectangle 4"/>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大量更新</a:t>
            </a:r>
            <a:r>
              <a:rPr lang="zh-TW" altLang="en-US" sz="3200" dirty="0">
                <a:solidFill>
                  <a:srgbClr val="FF0000"/>
                </a:solidFill>
                <a:latin typeface="微軟正黑體" pitchFamily="34" charset="-120"/>
                <a:ea typeface="微軟正黑體" pitchFamily="34" charset="-120"/>
              </a:rPr>
              <a:t>監護人</a:t>
            </a:r>
            <a:r>
              <a:rPr lang="zh-TW" altLang="en-US" sz="3200" dirty="0">
                <a:solidFill>
                  <a:schemeClr val="tx1"/>
                </a:solidFill>
                <a:latin typeface="微軟正黑體" pitchFamily="34" charset="-120"/>
                <a:ea typeface="微軟正黑體" pitchFamily="34" charset="-120"/>
              </a:rPr>
              <a:t>資料</a:t>
            </a:r>
          </a:p>
        </p:txBody>
      </p:sp>
      <p:sp>
        <p:nvSpPr>
          <p:cNvPr id="4" name="投影片編號版面配置區 3"/>
          <p:cNvSpPr>
            <a:spLocks noGrp="1"/>
          </p:cNvSpPr>
          <p:nvPr>
            <p:ph type="sldNum" sz="quarter" idx="12"/>
          </p:nvPr>
        </p:nvSpPr>
        <p:spPr/>
        <p:txBody>
          <a:bodyPr/>
          <a:lstStyle/>
          <a:p>
            <a:pPr>
              <a:defRPr/>
            </a:pPr>
            <a:fld id="{3ECA7236-5062-4D1E-B9CD-F5372C213BC2}" type="slidenum">
              <a:rPr lang="en-US" altLang="zh-TW" smtClean="0"/>
              <a:pPr>
                <a:defRPr/>
              </a:pPr>
              <a:t>108</a:t>
            </a:fld>
            <a:endParaRPr lang="en-US" altLang="zh-TW" dirty="0"/>
          </a:p>
        </p:txBody>
      </p:sp>
      <p:sp>
        <p:nvSpPr>
          <p:cNvPr id="9" name="Text Box 8"/>
          <p:cNvSpPr txBox="1">
            <a:spLocks noChangeArrowheads="1"/>
          </p:cNvSpPr>
          <p:nvPr/>
        </p:nvSpPr>
        <p:spPr bwMode="gray">
          <a:xfrm>
            <a:off x="323850" y="1253078"/>
            <a:ext cx="8632825" cy="1815882"/>
          </a:xfrm>
          <a:prstGeom prst="rect">
            <a:avLst/>
          </a:prstGeom>
          <a:noFill/>
          <a:ln>
            <a:noFill/>
          </a:ln>
          <a:effectLst/>
          <a:extLst/>
        </p:spPr>
        <p:txBody>
          <a:bodyPr>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資料上載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監護人</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資料</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2.</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下載</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班別資料</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外，也要下載</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樣本代碼表</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參考。</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註</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上載檔案內的學生紀錄不多於</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100</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個 </a:t>
            </a:r>
          </a:p>
        </p:txBody>
      </p:sp>
      <p:pic>
        <p:nvPicPr>
          <p:cNvPr id="5" name="圖片 4"/>
          <p:cNvPicPr>
            <a:picLocks noChangeAspect="1"/>
          </p:cNvPicPr>
          <p:nvPr/>
        </p:nvPicPr>
        <p:blipFill rotWithShape="1">
          <a:blip r:embed="rId3"/>
          <a:srcRect l="17854" t="68689" r="58419" b="24973"/>
          <a:stretch/>
        </p:blipFill>
        <p:spPr>
          <a:xfrm>
            <a:off x="539552" y="5769369"/>
            <a:ext cx="3070296" cy="678561"/>
          </a:xfrm>
          <a:prstGeom prst="rect">
            <a:avLst/>
          </a:prstGeom>
        </p:spPr>
      </p:pic>
      <p:pic>
        <p:nvPicPr>
          <p:cNvPr id="15" name="圖片 14"/>
          <p:cNvPicPr>
            <a:picLocks noChangeAspect="1"/>
          </p:cNvPicPr>
          <p:nvPr/>
        </p:nvPicPr>
        <p:blipFill rotWithShape="1">
          <a:blip r:embed="rId3"/>
          <a:srcRect l="17854" t="61735" r="58643" b="31392"/>
          <a:stretch/>
        </p:blipFill>
        <p:spPr>
          <a:xfrm>
            <a:off x="4546432" y="5769369"/>
            <a:ext cx="2826658" cy="683967"/>
          </a:xfrm>
          <a:prstGeom prst="rect">
            <a:avLst/>
          </a:prstGeom>
        </p:spPr>
      </p:pic>
      <p:sp>
        <p:nvSpPr>
          <p:cNvPr id="11" name="Oval 7"/>
          <p:cNvSpPr>
            <a:spLocks noChangeArrowheads="1"/>
          </p:cNvSpPr>
          <p:nvPr/>
        </p:nvSpPr>
        <p:spPr bwMode="auto">
          <a:xfrm>
            <a:off x="4826906" y="5539866"/>
            <a:ext cx="719757" cy="238739"/>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10" name="Oval 7"/>
          <p:cNvSpPr>
            <a:spLocks noChangeArrowheads="1"/>
          </p:cNvSpPr>
          <p:nvPr/>
        </p:nvSpPr>
        <p:spPr bwMode="auto">
          <a:xfrm>
            <a:off x="2267744" y="5550013"/>
            <a:ext cx="504056" cy="252137"/>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13" name="雙波浪線 12"/>
          <p:cNvSpPr/>
          <p:nvPr/>
        </p:nvSpPr>
        <p:spPr bwMode="auto">
          <a:xfrm>
            <a:off x="4788024" y="1198649"/>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3" name="Rectangle 2"/>
          <p:cNvSpPr/>
          <p:nvPr/>
        </p:nvSpPr>
        <p:spPr bwMode="auto">
          <a:xfrm>
            <a:off x="4067944" y="4149080"/>
            <a:ext cx="72008" cy="72008"/>
          </a:xfrm>
          <a:prstGeom prst="rect">
            <a:avLst/>
          </a:prstGeom>
          <a:solidFill>
            <a:schemeClr val="accent3"/>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Tree>
    <p:extLst>
      <p:ext uri="{BB962C8B-B14F-4D97-AF65-F5344CB8AC3E}">
        <p14:creationId xmlns:p14="http://schemas.microsoft.com/office/powerpoint/2010/main" val="2547733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 name="Group 6"/>
          <p:cNvGrpSpPr/>
          <p:nvPr/>
        </p:nvGrpSpPr>
        <p:grpSpPr>
          <a:xfrm>
            <a:off x="539552" y="2611497"/>
            <a:ext cx="5959671" cy="2575802"/>
            <a:chOff x="401764" y="1711351"/>
            <a:chExt cx="8753504" cy="3184023"/>
          </a:xfrm>
        </p:grpSpPr>
        <p:pic>
          <p:nvPicPr>
            <p:cNvPr id="4" name="圖片 3"/>
            <p:cNvPicPr>
              <a:picLocks noChangeAspect="1"/>
            </p:cNvPicPr>
            <p:nvPr/>
          </p:nvPicPr>
          <p:blipFill>
            <a:blip r:embed="rId2"/>
            <a:stretch>
              <a:fillRect/>
            </a:stretch>
          </p:blipFill>
          <p:spPr>
            <a:xfrm>
              <a:off x="401764" y="1711351"/>
              <a:ext cx="8753504" cy="3184023"/>
            </a:xfrm>
            <a:prstGeom prst="rect">
              <a:avLst/>
            </a:prstGeom>
          </p:spPr>
        </p:pic>
        <p:sp>
          <p:nvSpPr>
            <p:cNvPr id="2" name="Rectangle 1"/>
            <p:cNvSpPr/>
            <p:nvPr/>
          </p:nvSpPr>
          <p:spPr bwMode="auto">
            <a:xfrm>
              <a:off x="4427984" y="3140968"/>
              <a:ext cx="45719" cy="72008"/>
            </a:xfrm>
            <a:prstGeom prst="rect">
              <a:avLst/>
            </a:prstGeom>
            <a:solidFill>
              <a:schemeClr val="accent3"/>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5" name="Rectangle 4"/>
            <p:cNvSpPr/>
            <p:nvPr/>
          </p:nvSpPr>
          <p:spPr bwMode="auto">
            <a:xfrm>
              <a:off x="4497249" y="2187824"/>
              <a:ext cx="240864" cy="109553"/>
            </a:xfrm>
            <a:prstGeom prst="rect">
              <a:avLst/>
            </a:prstGeom>
            <a:solidFill>
              <a:schemeClr val="accent3"/>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62482" name="Rectangle 18"/>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更新學生</a:t>
            </a:r>
            <a:r>
              <a:rPr lang="zh-TW" altLang="en-US" sz="3200" dirty="0">
                <a:solidFill>
                  <a:srgbClr val="FF0000"/>
                </a:solidFill>
                <a:latin typeface="微軟正黑體" pitchFamily="34" charset="-120"/>
                <a:ea typeface="微軟正黑體" pitchFamily="34" charset="-120"/>
              </a:rPr>
              <a:t>在學資料</a:t>
            </a:r>
          </a:p>
        </p:txBody>
      </p:sp>
      <p:sp>
        <p:nvSpPr>
          <p:cNvPr id="62474" name="Rectangle 10"/>
          <p:cNvSpPr>
            <a:spLocks noChangeArrowheads="1"/>
          </p:cNvSpPr>
          <p:nvPr/>
        </p:nvSpPr>
        <p:spPr bwMode="gray">
          <a:xfrm>
            <a:off x="539552" y="2821999"/>
            <a:ext cx="720080" cy="23445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109</a:t>
            </a:fld>
            <a:endParaRPr lang="en-US" altLang="zh-TW" dirty="0"/>
          </a:p>
        </p:txBody>
      </p:sp>
      <p:sp>
        <p:nvSpPr>
          <p:cNvPr id="9" name="Text Box 8"/>
          <p:cNvSpPr txBox="1">
            <a:spLocks noChangeArrowheads="1"/>
          </p:cNvSpPr>
          <p:nvPr/>
        </p:nvSpPr>
        <p:spPr bwMode="gray">
          <a:xfrm>
            <a:off x="255587" y="1226502"/>
            <a:ext cx="8632825" cy="1384995"/>
          </a:xfrm>
          <a:prstGeom prst="rect">
            <a:avLst/>
          </a:prstGeom>
          <a:solidFill>
            <a:schemeClr val="bg1"/>
          </a:solidFill>
          <a:ln>
            <a:noFill/>
          </a:ln>
          <a:effectLst/>
          <a:extLst/>
        </p:spPr>
        <p:txBody>
          <a:bodyPr>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anose="020B0604030504040204" pitchFamily="34" charset="-120"/>
                <a:ea typeface="微軟正黑體" panose="020B0604030504040204" pitchFamily="34" charset="-120"/>
              </a:rPr>
              <a:t>已策劃新學年</a:t>
            </a:r>
          </a:p>
          <a:p>
            <a:pPr>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在「學生成績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升級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依級別」作整批處理</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建議在過渡到下學年前，先為學生輸入班別</a:t>
            </a:r>
            <a:endParaRPr kumimoji="1" lang="zh-TW" altLang="en-US" sz="2800" b="1" dirty="0">
              <a:solidFill>
                <a:srgbClr val="FF0000"/>
              </a:solidFill>
              <a:effectLst/>
              <a:latin typeface="微軟正黑體" panose="020B0604030504040204" pitchFamily="34" charset="-120"/>
              <a:ea typeface="微軟正黑體" panose="020B0604030504040204" pitchFamily="34" charset="-120"/>
            </a:endParaRPr>
          </a:p>
        </p:txBody>
      </p:sp>
      <p:sp>
        <p:nvSpPr>
          <p:cNvPr id="10" name="雙波浪線 9"/>
          <p:cNvSpPr/>
          <p:nvPr/>
        </p:nvSpPr>
        <p:spPr bwMode="auto">
          <a:xfrm>
            <a:off x="4427984" y="1268760"/>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5" name="Rectangle 10">
            <a:extLst>
              <a:ext uri="{FF2B5EF4-FFF2-40B4-BE49-F238E27FC236}">
                <a16:creationId xmlns:a16="http://schemas.microsoft.com/office/drawing/2014/main" id="{E3837BDF-D779-4612-8730-9902BB7640B3}"/>
              </a:ext>
            </a:extLst>
          </p:cNvPr>
          <p:cNvSpPr>
            <a:spLocks noChangeArrowheads="1"/>
          </p:cNvSpPr>
          <p:nvPr/>
        </p:nvSpPr>
        <p:spPr bwMode="gray">
          <a:xfrm>
            <a:off x="1907704" y="4952846"/>
            <a:ext cx="792088" cy="23445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grpSp>
        <p:nvGrpSpPr>
          <p:cNvPr id="13" name="群組 12">
            <a:extLst>
              <a:ext uri="{FF2B5EF4-FFF2-40B4-BE49-F238E27FC236}">
                <a16:creationId xmlns:a16="http://schemas.microsoft.com/office/drawing/2014/main" id="{43E51D9B-7715-451D-9073-4021AE4746FC}"/>
              </a:ext>
            </a:extLst>
          </p:cNvPr>
          <p:cNvGrpSpPr/>
          <p:nvPr/>
        </p:nvGrpSpPr>
        <p:grpSpPr>
          <a:xfrm>
            <a:off x="2870171" y="4326780"/>
            <a:ext cx="5760640" cy="2017047"/>
            <a:chOff x="2860676" y="4326780"/>
            <a:chExt cx="5760640" cy="2017047"/>
          </a:xfrm>
        </p:grpSpPr>
        <p:pic>
          <p:nvPicPr>
            <p:cNvPr id="11" name="圖片 10">
              <a:extLst>
                <a:ext uri="{FF2B5EF4-FFF2-40B4-BE49-F238E27FC236}">
                  <a16:creationId xmlns:a16="http://schemas.microsoft.com/office/drawing/2014/main" id="{CE80D294-F0BF-4340-8292-9B3B58D5B009}"/>
                </a:ext>
              </a:extLst>
            </p:cNvPr>
            <p:cNvPicPr>
              <a:picLocks noChangeAspect="1"/>
            </p:cNvPicPr>
            <p:nvPr/>
          </p:nvPicPr>
          <p:blipFill>
            <a:blip r:embed="rId3"/>
            <a:stretch>
              <a:fillRect/>
            </a:stretch>
          </p:blipFill>
          <p:spPr>
            <a:xfrm>
              <a:off x="2860676" y="4326780"/>
              <a:ext cx="5760640" cy="2017047"/>
            </a:xfrm>
            <a:prstGeom prst="rect">
              <a:avLst/>
            </a:prstGeom>
          </p:spPr>
        </p:pic>
        <p:sp>
          <p:nvSpPr>
            <p:cNvPr id="17" name="Rectangle 4">
              <a:extLst>
                <a:ext uri="{FF2B5EF4-FFF2-40B4-BE49-F238E27FC236}">
                  <a16:creationId xmlns:a16="http://schemas.microsoft.com/office/drawing/2014/main" id="{0E08695E-39DF-4C6B-B5D8-1A83B4EB0EFB}"/>
                </a:ext>
              </a:extLst>
            </p:cNvPr>
            <p:cNvSpPr/>
            <p:nvPr/>
          </p:nvSpPr>
          <p:spPr bwMode="auto">
            <a:xfrm>
              <a:off x="5076056" y="4725144"/>
              <a:ext cx="135002" cy="72008"/>
            </a:xfrm>
            <a:prstGeom prst="rect">
              <a:avLst/>
            </a:prstGeom>
            <a:solidFill>
              <a:schemeClr val="accent3"/>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12" name="Rectangle 10"/>
          <p:cNvSpPr>
            <a:spLocks noChangeArrowheads="1"/>
          </p:cNvSpPr>
          <p:nvPr/>
        </p:nvSpPr>
        <p:spPr bwMode="gray">
          <a:xfrm>
            <a:off x="2870171" y="6165304"/>
            <a:ext cx="837733" cy="17852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16" name="Rectangle 10">
            <a:extLst>
              <a:ext uri="{FF2B5EF4-FFF2-40B4-BE49-F238E27FC236}">
                <a16:creationId xmlns:a16="http://schemas.microsoft.com/office/drawing/2014/main" id="{F8E32503-71EF-4143-9C0C-45B75FC4C17B}"/>
              </a:ext>
            </a:extLst>
          </p:cNvPr>
          <p:cNvSpPr>
            <a:spLocks noChangeArrowheads="1"/>
          </p:cNvSpPr>
          <p:nvPr/>
        </p:nvSpPr>
        <p:spPr bwMode="gray">
          <a:xfrm>
            <a:off x="7867375" y="5166785"/>
            <a:ext cx="377033" cy="319794"/>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Tree>
    <p:extLst>
      <p:ext uri="{BB962C8B-B14F-4D97-AF65-F5344CB8AC3E}">
        <p14:creationId xmlns:p14="http://schemas.microsoft.com/office/powerpoint/2010/main" val="1138963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363588" y="1916832"/>
            <a:ext cx="8640960" cy="285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確定沒有其他用戶登入網上校管系統。</a:t>
            </a:r>
            <a:endPar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先行設定系統存取時間</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 (</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系統保安</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&gt;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設定</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&gt;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系統設定</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a:t>
            </a: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預先張貼告示 </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學校管理</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&gt;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告示</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a:t>
            </a: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使用保安功能將用戶摒除在系統之外</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系統保安</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&gt;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存取控制</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&gt;</a:t>
            </a:r>
            <a:r>
              <a:rPr kumimoji="0" lang="zh-TW" altLang="en-US"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登入狀況</a:t>
            </a:r>
            <a:r>
              <a:rPr kumimoji="0" lang="en-US" altLang="zh-TW" sz="32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a:t>
            </a:r>
            <a:endParaRPr kumimoji="0" lang="en-US" altLang="zh-TW"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p:txBody>
      </p:sp>
      <p:sp>
        <p:nvSpPr>
          <p:cNvPr id="21508" name="Text Box 4"/>
          <p:cNvSpPr txBox="1">
            <a:spLocks noChangeArrowheads="1"/>
          </p:cNvSpPr>
          <p:nvPr/>
        </p:nvSpPr>
        <p:spPr bwMode="auto">
          <a:xfrm>
            <a:off x="1907704" y="404664"/>
            <a:ext cx="6776864"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策劃新學年</a:t>
            </a:r>
            <a:r>
              <a:rPr kumimoji="0" lang="en-US" altLang="zh-TW"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Tree>
    <p:extLst>
      <p:ext uri="{BB962C8B-B14F-4D97-AF65-F5344CB8AC3E}">
        <p14:creationId xmlns:p14="http://schemas.microsoft.com/office/powerpoint/2010/main" val="37520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45844" y="4263063"/>
            <a:ext cx="8372475" cy="2419350"/>
          </a:xfrm>
          <a:prstGeom prst="rect">
            <a:avLst/>
          </a:prstGeom>
        </p:spPr>
      </p:pic>
      <p:sp>
        <p:nvSpPr>
          <p:cNvPr id="62482" name="Rectangle 18"/>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更新學生</a:t>
            </a:r>
            <a:r>
              <a:rPr lang="zh-TW" altLang="en-US" sz="3200" dirty="0">
                <a:solidFill>
                  <a:srgbClr val="FF0000"/>
                </a:solidFill>
                <a:latin typeface="微軟正黑體" pitchFamily="34" charset="-120"/>
                <a:ea typeface="微軟正黑體" pitchFamily="34" charset="-120"/>
              </a:rPr>
              <a:t>在學資料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110</a:t>
            </a:fld>
            <a:endParaRPr lang="en-US" altLang="zh-TW" dirty="0"/>
          </a:p>
        </p:txBody>
      </p:sp>
      <p:sp>
        <p:nvSpPr>
          <p:cNvPr id="9" name="Text Box 8"/>
          <p:cNvSpPr txBox="1">
            <a:spLocks noChangeArrowheads="1"/>
          </p:cNvSpPr>
          <p:nvPr/>
        </p:nvSpPr>
        <p:spPr bwMode="gray">
          <a:xfrm>
            <a:off x="323850" y="1254239"/>
            <a:ext cx="8632825" cy="3108543"/>
          </a:xfrm>
          <a:prstGeom prst="rect">
            <a:avLst/>
          </a:prstGeom>
          <a:noFill/>
          <a:ln>
            <a:noFill/>
          </a:ln>
          <a:effectLst/>
          <a:extLst/>
        </p:spPr>
        <p:txBody>
          <a:bodyPr>
            <a:spAutoFit/>
          </a:bodyPr>
          <a:lstStyle/>
          <a:p>
            <a:pPr marL="0" lvl="1">
              <a:spcBef>
                <a:spcPts val="0"/>
              </a:spcBef>
              <a:buNone/>
              <a:defRPr/>
            </a:pPr>
            <a:r>
              <a:rPr lang="zh-TW" altLang="en-US" sz="2800" b="1" dirty="0">
                <a:solidFill>
                  <a:schemeClr val="tx1"/>
                </a:solidFill>
                <a:effectLst/>
                <a:latin typeface="微軟正黑體" pitchFamily="34" charset="-120"/>
                <a:ea typeface="微軟正黑體" pitchFamily="34" charset="-120"/>
              </a:rPr>
              <a:t>過渡到新學年前，系統會檢查是否所有在校學生都有下一學年的在學記錄。</a:t>
            </a:r>
            <a:endParaRPr lang="en-US" altLang="zh-TW" sz="2800" b="1" dirty="0">
              <a:solidFill>
                <a:schemeClr val="tx1"/>
              </a:solidFill>
              <a:effectLst/>
              <a:latin typeface="微軟正黑體" pitchFamily="34" charset="-120"/>
              <a:ea typeface="微軟正黑體" pitchFamily="34" charset="-120"/>
            </a:endParaRPr>
          </a:p>
          <a:p>
            <a:pPr marL="263525" indent="-263525"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所有學生的升留狀況必須確定更新所有學生的在學 紀錄（升級、留級、畢業、</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marL="263525" indent="-263525"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可以到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學生成績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報告</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，列印</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R-ASR059-E/C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未有升級狀況學生淸單</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報告來確定學生的升級狀況</a:t>
            </a:r>
          </a:p>
        </p:txBody>
      </p:sp>
      <p:sp>
        <p:nvSpPr>
          <p:cNvPr id="8" name="雙波浪線 7"/>
          <p:cNvSpPr/>
          <p:nvPr/>
        </p:nvSpPr>
        <p:spPr bwMode="auto">
          <a:xfrm>
            <a:off x="3995936" y="1712736"/>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6" name="Group 5"/>
          <p:cNvGrpSpPr/>
          <p:nvPr/>
        </p:nvGrpSpPr>
        <p:grpSpPr>
          <a:xfrm>
            <a:off x="1115616" y="4509120"/>
            <a:ext cx="432048" cy="144016"/>
            <a:chOff x="1115616" y="4509120"/>
            <a:chExt cx="432048" cy="144016"/>
          </a:xfrm>
        </p:grpSpPr>
        <p:sp>
          <p:nvSpPr>
            <p:cNvPr id="2" name="Rectangle 1"/>
            <p:cNvSpPr/>
            <p:nvPr/>
          </p:nvSpPr>
          <p:spPr bwMode="auto">
            <a:xfrm>
              <a:off x="1115616" y="4509120"/>
              <a:ext cx="144016" cy="14401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5" name="Rectangle 4"/>
            <p:cNvSpPr/>
            <p:nvPr/>
          </p:nvSpPr>
          <p:spPr bwMode="auto">
            <a:xfrm>
              <a:off x="1475656" y="4509120"/>
              <a:ext cx="72008" cy="14401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Tree>
    <p:extLst>
      <p:ext uri="{BB962C8B-B14F-4D97-AF65-F5344CB8AC3E}">
        <p14:creationId xmlns:p14="http://schemas.microsoft.com/office/powerpoint/2010/main" val="2114178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82" name="Rectangle 18"/>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更新學生</a:t>
            </a:r>
            <a:r>
              <a:rPr lang="zh-TW" altLang="en-US" sz="3200" dirty="0">
                <a:solidFill>
                  <a:srgbClr val="FF0000"/>
                </a:solidFill>
                <a:latin typeface="微軟正黑體" pitchFamily="34" charset="-120"/>
                <a:ea typeface="微軟正黑體" pitchFamily="34" charset="-120"/>
              </a:rPr>
              <a:t>在學資料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111</a:t>
            </a:fld>
            <a:endParaRPr lang="en-US" altLang="zh-TW" dirty="0"/>
          </a:p>
        </p:txBody>
      </p:sp>
      <p:sp>
        <p:nvSpPr>
          <p:cNvPr id="9" name="Text Box 8"/>
          <p:cNvSpPr txBox="1">
            <a:spLocks noChangeArrowheads="1"/>
          </p:cNvSpPr>
          <p:nvPr/>
        </p:nvSpPr>
        <p:spPr bwMode="gray">
          <a:xfrm>
            <a:off x="323528" y="1268760"/>
            <a:ext cx="8632825" cy="954107"/>
          </a:xfrm>
          <a:prstGeom prst="rect">
            <a:avLst/>
          </a:prstGeom>
          <a:solidFill>
            <a:schemeClr val="bg1"/>
          </a:solidFill>
          <a:ln>
            <a:noFill/>
          </a:ln>
          <a:effectLst/>
          <a:extLst/>
        </p:spPr>
        <p:txBody>
          <a:bodyPr>
            <a:spAutoFit/>
          </a:bodyPr>
          <a:lstStyle/>
          <a:p>
            <a:pPr marL="0" lvl="1">
              <a:spcBef>
                <a:spcPts val="0"/>
              </a:spcBef>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anose="020B0604030504040204" pitchFamily="34" charset="-120"/>
                <a:ea typeface="微軟正黑體" panose="020B0604030504040204" pitchFamily="34" charset="-120"/>
              </a:rPr>
              <a:t>已策劃新學年</a:t>
            </a:r>
          </a:p>
          <a:p>
            <a:pPr>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在「學生成績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升級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畢業」</a:t>
            </a:r>
          </a:p>
        </p:txBody>
      </p:sp>
      <p:sp>
        <p:nvSpPr>
          <p:cNvPr id="10" name="雙波浪線 9"/>
          <p:cNvSpPr/>
          <p:nvPr/>
        </p:nvSpPr>
        <p:spPr bwMode="auto">
          <a:xfrm>
            <a:off x="4427984" y="1268760"/>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4" name="圖片 3"/>
          <p:cNvPicPr>
            <a:picLocks noChangeAspect="1"/>
          </p:cNvPicPr>
          <p:nvPr/>
        </p:nvPicPr>
        <p:blipFill>
          <a:blip r:embed="rId2"/>
          <a:stretch>
            <a:fillRect/>
          </a:stretch>
        </p:blipFill>
        <p:spPr>
          <a:xfrm>
            <a:off x="643509" y="2564904"/>
            <a:ext cx="7096125" cy="2886075"/>
          </a:xfrm>
          <a:prstGeom prst="rect">
            <a:avLst/>
          </a:prstGeom>
        </p:spPr>
      </p:pic>
    </p:spTree>
    <p:extLst>
      <p:ext uri="{BB962C8B-B14F-4D97-AF65-F5344CB8AC3E}">
        <p14:creationId xmlns:p14="http://schemas.microsoft.com/office/powerpoint/2010/main" val="340408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群組 2"/>
          <p:cNvGrpSpPr/>
          <p:nvPr/>
        </p:nvGrpSpPr>
        <p:grpSpPr>
          <a:xfrm>
            <a:off x="543495" y="2995791"/>
            <a:ext cx="7567929" cy="3747696"/>
            <a:chOff x="543495" y="2995791"/>
            <a:chExt cx="7567929" cy="3747696"/>
          </a:xfrm>
        </p:grpSpPr>
        <p:pic>
          <p:nvPicPr>
            <p:cNvPr id="5" name="圖片 4"/>
            <p:cNvPicPr>
              <a:picLocks noChangeAspect="1"/>
            </p:cNvPicPr>
            <p:nvPr/>
          </p:nvPicPr>
          <p:blipFill>
            <a:blip r:embed="rId2"/>
            <a:stretch>
              <a:fillRect/>
            </a:stretch>
          </p:blipFill>
          <p:spPr>
            <a:xfrm>
              <a:off x="543495" y="2995791"/>
              <a:ext cx="7567929" cy="3747696"/>
            </a:xfrm>
            <a:prstGeom prst="rect">
              <a:avLst/>
            </a:prstGeom>
          </p:spPr>
        </p:pic>
        <p:sp>
          <p:nvSpPr>
            <p:cNvPr id="12" name="Rectangle 5"/>
            <p:cNvSpPr/>
            <p:nvPr/>
          </p:nvSpPr>
          <p:spPr bwMode="auto">
            <a:xfrm>
              <a:off x="4067944" y="3554846"/>
              <a:ext cx="72008" cy="14401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69643" name="Rectangle 11"/>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表格 </a:t>
            </a:r>
            <a:r>
              <a:rPr lang="en-US" altLang="zh-TW" sz="3200" dirty="0">
                <a:solidFill>
                  <a:schemeClr val="tx1"/>
                </a:solidFill>
                <a:latin typeface="微軟正黑體" pitchFamily="34" charset="-120"/>
                <a:ea typeface="微軟正黑體" pitchFamily="34" charset="-120"/>
              </a:rPr>
              <a:t>A / B / C / D </a:t>
            </a:r>
          </a:p>
        </p:txBody>
      </p:sp>
      <p:sp>
        <p:nvSpPr>
          <p:cNvPr id="69649" name="Rectangle 17"/>
          <p:cNvSpPr>
            <a:spLocks noChangeArrowheads="1"/>
          </p:cNvSpPr>
          <p:nvPr/>
        </p:nvSpPr>
        <p:spPr bwMode="gray">
          <a:xfrm>
            <a:off x="713984" y="4725144"/>
            <a:ext cx="4146048" cy="864096"/>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11" name="Rectangle 17"/>
          <p:cNvSpPr>
            <a:spLocks noChangeArrowheads="1"/>
          </p:cNvSpPr>
          <p:nvPr/>
        </p:nvSpPr>
        <p:spPr bwMode="gray">
          <a:xfrm>
            <a:off x="703188" y="4128644"/>
            <a:ext cx="4156844" cy="308468"/>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a:p>
        </p:txBody>
      </p:sp>
      <p:sp>
        <p:nvSpPr>
          <p:cNvPr id="4" name="投影片編號版面配置區 3"/>
          <p:cNvSpPr>
            <a:spLocks noGrp="1"/>
          </p:cNvSpPr>
          <p:nvPr>
            <p:ph type="sldNum" sz="quarter" idx="12"/>
          </p:nvPr>
        </p:nvSpPr>
        <p:spPr/>
        <p:txBody>
          <a:bodyPr/>
          <a:lstStyle/>
          <a:p>
            <a:pPr>
              <a:defRPr/>
            </a:pPr>
            <a:fld id="{3ECA7236-5062-4D1E-B9CD-F5372C213BC2}" type="slidenum">
              <a:rPr lang="en-US" altLang="zh-TW" smtClean="0"/>
              <a:pPr>
                <a:defRPr/>
              </a:pPr>
              <a:t>112</a:t>
            </a:fld>
            <a:endParaRPr lang="en-US" altLang="zh-TW" dirty="0"/>
          </a:p>
        </p:txBody>
      </p:sp>
      <p:sp>
        <p:nvSpPr>
          <p:cNvPr id="14" name="Text Box 8"/>
          <p:cNvSpPr txBox="1">
            <a:spLocks noChangeArrowheads="1"/>
          </p:cNvSpPr>
          <p:nvPr/>
        </p:nvSpPr>
        <p:spPr bwMode="gray">
          <a:xfrm>
            <a:off x="323850" y="1179909"/>
            <a:ext cx="8632825" cy="1815882"/>
          </a:xfrm>
          <a:prstGeom prst="rect">
            <a:avLst/>
          </a:prstGeom>
          <a:noFill/>
          <a:ln>
            <a:noFill/>
          </a:ln>
          <a:effectLst/>
          <a:extLst/>
        </p:spPr>
        <p:txBody>
          <a:bodyPr>
            <a:spAutoFit/>
          </a:bodyPr>
          <a:lstStyle/>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資料互換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預備外發資料 </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2.</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選取表格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 / B / C / D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，按「預備」；再按「確定」</a:t>
            </a: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3.</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聯遞系統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寄發訊息，找出表格；並</a:t>
            </a:r>
            <a:r>
              <a:rPr kumimoji="1" lang="zh-HK" altLang="en-US" sz="2800" dirty="0">
                <a:solidFill>
                  <a:schemeClr val="tx1"/>
                </a:solidFill>
                <a:effectLst/>
                <a:latin typeface="微軟正黑體" panose="020B0604030504040204" pitchFamily="34" charset="-120"/>
                <a:ea typeface="微軟正黑體" panose="020B0604030504040204" pitchFamily="34" charset="-120"/>
              </a:rPr>
              <a:t>加密</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及傳送</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b="1" dirty="0">
                <a:solidFill>
                  <a:srgbClr val="FF0000"/>
                </a:solidFill>
                <a:effectLst/>
                <a:latin typeface="微軟正黑體" panose="020B0604030504040204" pitchFamily="34" charset="-120"/>
                <a:ea typeface="微軟正黑體" panose="020B0604030504040204" pitchFamily="34" charset="-120"/>
              </a:rPr>
              <a:t>*** </a:t>
            </a:r>
            <a:r>
              <a:rPr kumimoji="1" lang="zh-TW" altLang="en-US" sz="2800" b="1" dirty="0">
                <a:solidFill>
                  <a:srgbClr val="FF0000"/>
                </a:solidFill>
                <a:effectLst/>
                <a:latin typeface="微軟正黑體" panose="020B0604030504040204" pitchFamily="34" charset="-120"/>
                <a:ea typeface="微軟正黑體" panose="020B0604030504040204" pitchFamily="34" charset="-120"/>
              </a:rPr>
              <a:t>檢查是否有學生資料在等候傳送資料文件 </a:t>
            </a:r>
            <a:r>
              <a:rPr kumimoji="1" lang="en-US" altLang="zh-TW" sz="2800" b="1" dirty="0">
                <a:solidFill>
                  <a:srgbClr val="FF0000"/>
                </a:solidFill>
                <a:effectLst/>
                <a:latin typeface="微軟正黑體" panose="020B0604030504040204" pitchFamily="34" charset="-120"/>
                <a:ea typeface="微軟正黑體" panose="020B0604030504040204" pitchFamily="34" charset="-120"/>
              </a:rPr>
              <a:t>***</a:t>
            </a:r>
            <a:endParaRPr kumimoji="1" lang="zh-TW" altLang="en-US" sz="2800" b="1" dirty="0">
              <a:solidFill>
                <a:srgbClr val="FF0000"/>
              </a:solidFill>
              <a:effectLst/>
              <a:latin typeface="微軟正黑體" panose="020B0604030504040204" pitchFamily="34" charset="-120"/>
              <a:ea typeface="微軟正黑體" panose="020B0604030504040204" pitchFamily="34" charset="-120"/>
            </a:endParaRPr>
          </a:p>
        </p:txBody>
      </p:sp>
      <p:sp>
        <p:nvSpPr>
          <p:cNvPr id="10" name="Text Box 8"/>
          <p:cNvSpPr txBox="1">
            <a:spLocks noChangeArrowheads="1"/>
          </p:cNvSpPr>
          <p:nvPr/>
        </p:nvSpPr>
        <p:spPr bwMode="gray">
          <a:xfrm>
            <a:off x="4919212" y="4545949"/>
            <a:ext cx="3412342" cy="584775"/>
          </a:xfrm>
          <a:prstGeom prst="rect">
            <a:avLst/>
          </a:prstGeom>
          <a:solidFill>
            <a:schemeClr val="bg1">
              <a:alpha val="50000"/>
            </a:schemeClr>
          </a:solidFill>
          <a:ln>
            <a:noFill/>
          </a:ln>
          <a:effectLst/>
          <a:extLst/>
        </p:spPr>
        <p:txBody>
          <a:bodyPr wrap="square">
            <a:spAutoFit/>
          </a:bodyPr>
          <a:lstStyle/>
          <a:p>
            <a:pPr eaLnBrk="1" hangingPunct="1">
              <a:spcBef>
                <a:spcPts val="0"/>
              </a:spcBef>
              <a:buNone/>
              <a:defRPr/>
            </a:pPr>
            <a:r>
              <a:rPr kumimoji="1" lang="zh-TW" altLang="en-US" sz="3200" dirty="0">
                <a:solidFill>
                  <a:srgbClr val="FF0000"/>
                </a:solidFill>
                <a:effectLst/>
                <a:latin typeface="微軟正黑體" panose="020B0604030504040204" pitchFamily="34" charset="-120"/>
                <a:ea typeface="微軟正黑體" panose="020B0604030504040204" pitchFamily="34" charset="-120"/>
              </a:rPr>
              <a:t>學生編號</a:t>
            </a:r>
            <a:r>
              <a:rPr kumimoji="1" lang="en-US" altLang="zh-TW" sz="3200" dirty="0">
                <a:solidFill>
                  <a:srgbClr val="FF0000"/>
                </a:solidFill>
                <a:effectLst/>
                <a:latin typeface="微軟正黑體" panose="020B0604030504040204" pitchFamily="34" charset="-120"/>
                <a:ea typeface="微軟正黑體" panose="020B0604030504040204" pitchFamily="34" charset="-120"/>
              </a:rPr>
              <a:t>(STRN)</a:t>
            </a:r>
            <a:endParaRPr kumimoji="1" lang="zh-TW" altLang="en-US" sz="3200" b="1" dirty="0">
              <a:solidFill>
                <a:srgbClr val="FF0000"/>
              </a:solidFill>
              <a:effectLst/>
              <a:latin typeface="微軟正黑體" panose="020B0604030504040204" pitchFamily="34" charset="-120"/>
              <a:ea typeface="微軟正黑體" panose="020B0604030504040204" pitchFamily="34" charset="-120"/>
            </a:endParaRPr>
          </a:p>
        </p:txBody>
      </p:sp>
      <p:sp>
        <p:nvSpPr>
          <p:cNvPr id="2" name="文字方塊 1"/>
          <p:cNvSpPr txBox="1"/>
          <p:nvPr/>
        </p:nvSpPr>
        <p:spPr>
          <a:xfrm>
            <a:off x="4908179" y="5053857"/>
            <a:ext cx="3538148" cy="1649682"/>
          </a:xfrm>
          <a:prstGeom prst="rect">
            <a:avLst/>
          </a:prstGeom>
          <a:solidFill>
            <a:schemeClr val="accent6">
              <a:lumMod val="20000"/>
              <a:lumOff val="80000"/>
              <a:alpha val="50000"/>
            </a:schemeClr>
          </a:solidFill>
        </p:spPr>
        <p:txBody>
          <a:bodyPr wrap="none" rtlCol="0">
            <a:spAutoFit/>
          </a:bodyPr>
          <a:lstStyle/>
          <a:p>
            <a:pPr>
              <a:buNone/>
            </a:pPr>
            <a:r>
              <a:rPr lang="zh-TW" altLang="en-US" sz="2200" dirty="0">
                <a:solidFill>
                  <a:schemeClr val="tx1"/>
                </a:solidFill>
                <a:effectLst/>
                <a:latin typeface="微軟正黑體" panose="020B0604030504040204" pitchFamily="34" charset="-120"/>
                <a:ea typeface="微軟正黑體" panose="020B0604030504040204" pitchFamily="34" charset="-120"/>
              </a:rPr>
              <a:t>若沒有請聯絡</a:t>
            </a:r>
            <a:r>
              <a:rPr lang="en-US" altLang="zh-TW" sz="2200" dirty="0">
                <a:solidFill>
                  <a:schemeClr val="tx1"/>
                </a:solidFill>
                <a:effectLst/>
                <a:latin typeface="微軟正黑體" panose="020B0604030504040204" pitchFamily="34" charset="-120"/>
                <a:ea typeface="微軟正黑體" panose="020B0604030504040204" pitchFamily="34" charset="-120"/>
              </a:rPr>
              <a:t>[</a:t>
            </a:r>
            <a:r>
              <a:rPr lang="zh-TW" altLang="en-US" sz="2200" dirty="0">
                <a:solidFill>
                  <a:schemeClr val="tx1"/>
                </a:solidFill>
                <a:effectLst/>
                <a:latin typeface="微軟正黑體" panose="020B0604030504040204" pitchFamily="34" charset="-120"/>
                <a:ea typeface="微軟正黑體" panose="020B0604030504040204" pitchFamily="34" charset="-120"/>
              </a:rPr>
              <a:t>學位分配組</a:t>
            </a:r>
            <a:r>
              <a:rPr lang="en-US" altLang="zh-TW" sz="2200" dirty="0">
                <a:solidFill>
                  <a:schemeClr val="tx1"/>
                </a:solidFill>
                <a:effectLst/>
                <a:latin typeface="微軟正黑體" panose="020B0604030504040204" pitchFamily="34" charset="-120"/>
                <a:ea typeface="微軟正黑體" panose="020B0604030504040204" pitchFamily="34" charset="-120"/>
              </a:rPr>
              <a:t>]</a:t>
            </a:r>
            <a:r>
              <a:rPr lang="zh-TW" altLang="en-US" sz="2200" dirty="0">
                <a:solidFill>
                  <a:schemeClr val="tx1"/>
                </a:solidFill>
                <a:effectLst/>
                <a:latin typeface="微軟正黑體" panose="020B0604030504040204" pitchFamily="34" charset="-120"/>
                <a:ea typeface="微軟正黑體" panose="020B0604030504040204" pitchFamily="34" charset="-120"/>
              </a:rPr>
              <a:t> </a:t>
            </a:r>
            <a:endParaRPr lang="en-US" altLang="zh-TW" sz="2200" dirty="0">
              <a:solidFill>
                <a:schemeClr val="tx1"/>
              </a:solidFill>
              <a:effectLst/>
              <a:latin typeface="微軟正黑體" panose="020B0604030504040204" pitchFamily="34" charset="-120"/>
              <a:ea typeface="微軟正黑體" panose="020B0604030504040204" pitchFamily="34" charset="-120"/>
            </a:endParaRPr>
          </a:p>
          <a:p>
            <a:pPr>
              <a:buNone/>
            </a:pPr>
            <a:r>
              <a:rPr lang="zh-TW" altLang="en-US" sz="2200" dirty="0">
                <a:solidFill>
                  <a:schemeClr val="tx1"/>
                </a:solidFill>
                <a:effectLst/>
                <a:latin typeface="微軟正黑體" panose="020B0604030504040204" pitchFamily="34" charset="-120"/>
                <a:ea typeface="微軟正黑體" panose="020B0604030504040204" pitchFamily="34" charset="-120"/>
              </a:rPr>
              <a:t>以便經聯遞系統</a:t>
            </a:r>
            <a:r>
              <a:rPr lang="en-US" altLang="zh-TW" sz="2200" dirty="0">
                <a:solidFill>
                  <a:schemeClr val="tx1"/>
                </a:solidFill>
                <a:effectLst/>
                <a:latin typeface="微軟正黑體" panose="020B0604030504040204" pitchFamily="34" charset="-120"/>
                <a:ea typeface="微軟正黑體" panose="020B0604030504040204" pitchFamily="34" charset="-120"/>
              </a:rPr>
              <a:t>(CDS)</a:t>
            </a:r>
          </a:p>
          <a:p>
            <a:pPr>
              <a:buNone/>
            </a:pPr>
            <a:r>
              <a:rPr lang="zh-TW" altLang="en-US" sz="2200" dirty="0">
                <a:solidFill>
                  <a:schemeClr val="tx1"/>
                </a:solidFill>
                <a:effectLst/>
                <a:latin typeface="微軟正黑體" panose="020B0604030504040204" pitchFamily="34" charset="-120"/>
                <a:ea typeface="微軟正黑體" panose="020B0604030504040204" pitchFamily="34" charset="-120"/>
              </a:rPr>
              <a:t>取得學生編號</a:t>
            </a:r>
            <a:r>
              <a:rPr lang="en-US" altLang="zh-TW" sz="2200" dirty="0">
                <a:solidFill>
                  <a:schemeClr val="tx1"/>
                </a:solidFill>
                <a:effectLst/>
                <a:latin typeface="微軟正黑體" panose="020B0604030504040204" pitchFamily="34" charset="-120"/>
                <a:ea typeface="微軟正黑體" panose="020B0604030504040204" pitchFamily="34" charset="-120"/>
              </a:rPr>
              <a:t>STRN </a:t>
            </a:r>
          </a:p>
          <a:p>
            <a:pPr>
              <a:buNone/>
            </a:pPr>
            <a:r>
              <a:rPr lang="en-US" altLang="zh-TW" sz="2200" dirty="0">
                <a:solidFill>
                  <a:schemeClr val="tx1"/>
                </a:solidFill>
                <a:effectLst/>
                <a:latin typeface="微軟正黑體" panose="020B0604030504040204" pitchFamily="34" charset="-120"/>
                <a:ea typeface="微軟正黑體" panose="020B0604030504040204" pitchFamily="34" charset="-120"/>
              </a:rPr>
              <a:t>(</a:t>
            </a:r>
            <a:r>
              <a:rPr lang="zh-TW" altLang="en-US" sz="2200" dirty="0">
                <a:solidFill>
                  <a:schemeClr val="tx1"/>
                </a:solidFill>
                <a:effectLst/>
                <a:latin typeface="微軟正黑體" panose="020B0604030504040204" pitchFamily="34" charset="-120"/>
                <a:ea typeface="微軟正黑體" panose="020B0604030504040204" pitchFamily="34" charset="-120"/>
              </a:rPr>
              <a:t>電話：</a:t>
            </a:r>
            <a:r>
              <a:rPr lang="en-US" altLang="zh-TW" sz="2200" dirty="0">
                <a:solidFill>
                  <a:schemeClr val="tx1"/>
                </a:solidFill>
                <a:effectLst/>
                <a:latin typeface="微軟正黑體" panose="020B0604030504040204" pitchFamily="34" charset="-120"/>
                <a:ea typeface="微軟正黑體" panose="020B0604030504040204" pitchFamily="34" charset="-120"/>
              </a:rPr>
              <a:t>2832 7740)</a:t>
            </a:r>
          </a:p>
        </p:txBody>
      </p:sp>
    </p:spTree>
    <p:extLst>
      <p:ext uri="{BB962C8B-B14F-4D97-AF65-F5344CB8AC3E}">
        <p14:creationId xmlns:p14="http://schemas.microsoft.com/office/powerpoint/2010/main" val="2194269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07504" y="1596086"/>
            <a:ext cx="9036496" cy="3909933"/>
          </a:xfrm>
          <a:prstGeom prst="rect">
            <a:avLst/>
          </a:prstGeom>
        </p:spPr>
      </p:pic>
      <p:sp>
        <p:nvSpPr>
          <p:cNvPr id="69643" name="Rectangle 11"/>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表格 </a:t>
            </a:r>
            <a:r>
              <a:rPr lang="en-US" altLang="zh-TW" sz="3200" dirty="0">
                <a:solidFill>
                  <a:schemeClr val="tx1"/>
                </a:solidFill>
                <a:latin typeface="微軟正黑體" pitchFamily="34" charset="-120"/>
                <a:ea typeface="微軟正黑體" pitchFamily="34" charset="-120"/>
              </a:rPr>
              <a:t>A / B / C / D </a:t>
            </a:r>
          </a:p>
        </p:txBody>
      </p:sp>
      <p:sp>
        <p:nvSpPr>
          <p:cNvPr id="4" name="投影片編號版面配置區 3"/>
          <p:cNvSpPr>
            <a:spLocks noGrp="1"/>
          </p:cNvSpPr>
          <p:nvPr>
            <p:ph type="sldNum" sz="quarter" idx="12"/>
          </p:nvPr>
        </p:nvSpPr>
        <p:spPr/>
        <p:txBody>
          <a:bodyPr/>
          <a:lstStyle/>
          <a:p>
            <a:pPr>
              <a:defRPr/>
            </a:pPr>
            <a:fld id="{3ECA7236-5062-4D1E-B9CD-F5372C213BC2}" type="slidenum">
              <a:rPr lang="en-US" altLang="zh-TW" smtClean="0"/>
              <a:pPr>
                <a:defRPr/>
              </a:pPr>
              <a:t>113</a:t>
            </a:fld>
            <a:endParaRPr lang="en-US" altLang="zh-TW" dirty="0"/>
          </a:p>
        </p:txBody>
      </p:sp>
      <p:sp>
        <p:nvSpPr>
          <p:cNvPr id="12" name="矩形 11"/>
          <p:cNvSpPr/>
          <p:nvPr/>
        </p:nvSpPr>
        <p:spPr bwMode="auto">
          <a:xfrm>
            <a:off x="7524328" y="1772816"/>
            <a:ext cx="1440160" cy="686206"/>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Tree>
    <p:extLst>
      <p:ext uri="{BB962C8B-B14F-4D97-AF65-F5344CB8AC3E}">
        <p14:creationId xmlns:p14="http://schemas.microsoft.com/office/powerpoint/2010/main" val="2501959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預備新學年的學生資料</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114</a:t>
            </a:fld>
            <a:endParaRPr lang="en-US" altLang="zh-TW" dirty="0"/>
          </a:p>
        </p:txBody>
      </p:sp>
      <p:sp>
        <p:nvSpPr>
          <p:cNvPr id="5" name="Text Box 16"/>
          <p:cNvSpPr txBox="1">
            <a:spLocks noChangeArrowheads="1"/>
          </p:cNvSpPr>
          <p:nvPr/>
        </p:nvSpPr>
        <p:spPr bwMode="gray">
          <a:xfrm>
            <a:off x="395536" y="1700808"/>
            <a:ext cx="8077399" cy="523220"/>
          </a:xfrm>
          <a:prstGeom prst="rect">
            <a:avLst/>
          </a:prstGeom>
          <a:noFill/>
          <a:ln>
            <a:noFill/>
          </a:ln>
          <a:effectLst/>
          <a:extLst/>
        </p:spPr>
        <p:txBody>
          <a:bodyPr wrap="square">
            <a:spAutoFit/>
          </a:bodyPr>
          <a:lstStyle/>
          <a:p>
            <a:pPr lvl="1" indent="-457200">
              <a:spcBef>
                <a:spcPts val="0"/>
              </a:spcBef>
              <a:defRPr/>
            </a:pPr>
            <a:r>
              <a:rPr kumimoji="1" lang="zh-TW" altLang="en-US" sz="2800" dirty="0">
                <a:solidFill>
                  <a:schemeClr val="tx1"/>
                </a:solidFill>
                <a:effectLst/>
                <a:latin typeface="微軟正黑體" panose="020B0604030504040204" pitchFamily="34" charset="-120"/>
                <a:ea typeface="微軟正黑體" panose="020B0604030504040204" pitchFamily="34" charset="-120"/>
              </a:rPr>
              <a:t>為新學生註冊</a:t>
            </a:r>
            <a:endParaRPr lang="zh-TW" altLang="en-US" sz="2800" dirty="0">
              <a:solidFill>
                <a:schemeClr val="tx1"/>
              </a:solidFill>
              <a:effectLst/>
              <a:latin typeface="微軟正黑體" pitchFamily="34" charset="-120"/>
              <a:ea typeface="微軟正黑體" pitchFamily="34" charset="-120"/>
            </a:endParaRPr>
          </a:p>
        </p:txBody>
      </p:sp>
    </p:spTree>
    <p:extLst>
      <p:ext uri="{BB962C8B-B14F-4D97-AF65-F5344CB8AC3E}">
        <p14:creationId xmlns:p14="http://schemas.microsoft.com/office/powerpoint/2010/main" val="3233084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94" name="Rectangle 14"/>
          <p:cNvSpPr>
            <a:spLocks noGrp="1" noChangeArrowheads="1"/>
          </p:cNvSpPr>
          <p:nvPr>
            <p:ph type="title"/>
          </p:nvPr>
        </p:nvSpPr>
        <p:spPr>
          <a:xfrm>
            <a:off x="1691680" y="254000"/>
            <a:ext cx="6984008" cy="762000"/>
          </a:xfrm>
        </p:spPr>
        <p:txBody>
          <a:bodyPr/>
          <a:lstStyle/>
          <a:p>
            <a:pPr eaLnBrk="1" hangingPunct="1">
              <a:defRPr/>
            </a:pPr>
            <a:r>
              <a:rPr lang="zh-TW" altLang="en-US" sz="3200" dirty="0">
                <a:solidFill>
                  <a:schemeClr val="tx1"/>
                </a:solidFill>
                <a:latin typeface="微軟正黑體" panose="020B0604030504040204" pitchFamily="34" charset="-120"/>
                <a:ea typeface="微軟正黑體" panose="020B0604030504040204" pitchFamily="34" charset="-120"/>
              </a:rPr>
              <a:t>學生資料 </a:t>
            </a:r>
            <a:r>
              <a:rPr lang="en-US" altLang="zh-TW" sz="3200" dirty="0">
                <a:solidFill>
                  <a:schemeClr val="tx1"/>
                </a:solidFill>
                <a:latin typeface="微軟正黑體" panose="020B0604030504040204" pitchFamily="34" charset="-120"/>
                <a:ea typeface="微軟正黑體" panose="020B0604030504040204" pitchFamily="34" charset="-120"/>
              </a:rPr>
              <a:t>(STU) –</a:t>
            </a:r>
            <a:r>
              <a:rPr lang="zh-TW" altLang="en-US" sz="3200" dirty="0">
                <a:solidFill>
                  <a:schemeClr val="tx1"/>
                </a:solidFill>
                <a:latin typeface="微軟正黑體" panose="020B0604030504040204" pitchFamily="34" charset="-120"/>
                <a:ea typeface="微軟正黑體" panose="020B0604030504040204" pitchFamily="34" charset="-120"/>
              </a:rPr>
              <a:t> 學生註冊</a:t>
            </a:r>
          </a:p>
        </p:txBody>
      </p:sp>
      <p:sp>
        <p:nvSpPr>
          <p:cNvPr id="9219" name="Rectangle 23"/>
          <p:cNvSpPr>
            <a:spLocks noChangeArrowheads="1"/>
          </p:cNvSpPr>
          <p:nvPr/>
        </p:nvSpPr>
        <p:spPr bwMode="auto">
          <a:xfrm>
            <a:off x="2794308" y="4150142"/>
            <a:ext cx="2520082" cy="2123658"/>
          </a:xfrm>
          <a:prstGeom prst="rect">
            <a:avLst/>
          </a:prstGeom>
          <a:noFill/>
          <a:ln w="19050">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spcBef>
                <a:spcPct val="0"/>
              </a:spcBef>
              <a:buClrTx/>
              <a:buSzTx/>
              <a:buFontTx/>
              <a:buNone/>
            </a:pPr>
            <a:r>
              <a:rPr lang="zh-TW" altLang="en-US" sz="2800" b="0" u="sng" dirty="0">
                <a:solidFill>
                  <a:schemeClr val="tx1"/>
                </a:solidFill>
                <a:effectLst/>
                <a:latin typeface="微軟正黑體" panose="020B0604030504040204" pitchFamily="34" charset="-120"/>
                <a:ea typeface="微軟正黑體" panose="020B0604030504040204" pitchFamily="34" charset="-120"/>
              </a:rPr>
              <a:t>人手輸入</a:t>
            </a:r>
          </a:p>
          <a:p>
            <a:pPr algn="ctr" eaLnBrk="1" hangingPunct="1">
              <a:spcBef>
                <a:spcPct val="0"/>
              </a:spcBef>
              <a:buClrTx/>
              <a:buSzTx/>
              <a:buFontTx/>
              <a:buNone/>
            </a:pPr>
            <a:endParaRPr lang="zh-TW" altLang="en-US" sz="2000" b="0" dirty="0">
              <a:solidFill>
                <a:schemeClr val="tx1"/>
              </a:solidFill>
              <a:effectLst/>
              <a:latin typeface="微軟正黑體" panose="020B0604030504040204" pitchFamily="34" charset="-120"/>
              <a:ea typeface="微軟正黑體" panose="020B0604030504040204" pitchFamily="34" charset="-120"/>
            </a:endParaRP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整批註冊</a:t>
            </a: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個別註冊</a:t>
            </a: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註冊檔案上載</a:t>
            </a:r>
          </a:p>
        </p:txBody>
      </p:sp>
      <p:sp>
        <p:nvSpPr>
          <p:cNvPr id="71704" name="Rectangle 24"/>
          <p:cNvSpPr>
            <a:spLocks noChangeArrowheads="1"/>
          </p:cNvSpPr>
          <p:nvPr/>
        </p:nvSpPr>
        <p:spPr bwMode="auto">
          <a:xfrm>
            <a:off x="221511" y="1196752"/>
            <a:ext cx="8479577" cy="954107"/>
          </a:xfrm>
          <a:prstGeom prst="rect">
            <a:avLst/>
          </a:prstGeom>
          <a:noFill/>
          <a:ln>
            <a:noFill/>
          </a:ln>
          <a:effectLst/>
          <a:extLst/>
        </p:spPr>
        <p:txBody>
          <a:bodyPr wrap="square">
            <a:spAutoFit/>
          </a:bodyPr>
          <a:lstStyle/>
          <a:p>
            <a:pPr marL="0" lvl="1">
              <a:spcBef>
                <a:spcPts val="0"/>
              </a:spcBef>
              <a:buClr>
                <a:schemeClr val="bg1"/>
              </a:buClr>
              <a:buSzPct val="100000"/>
              <a:buNone/>
              <a:defRPr/>
            </a:pPr>
            <a:r>
              <a:rPr lang="en-US" altLang="zh-TW" sz="2800" dirty="0">
                <a:solidFill>
                  <a:schemeClr val="tx1"/>
                </a:solidFill>
                <a:effectLst/>
                <a:latin typeface="微軟正黑體" panose="020B0604030504040204" pitchFamily="34" charset="-120"/>
                <a:ea typeface="微軟正黑體" panose="020B0604030504040204" pitchFamily="34" charset="-120"/>
              </a:rPr>
              <a:t>1.</a:t>
            </a:r>
            <a:r>
              <a:rPr lang="zh-TW" altLang="en-US" sz="2800" dirty="0">
                <a:solidFill>
                  <a:schemeClr val="tx1"/>
                </a:solidFill>
                <a:effectLst/>
                <a:latin typeface="微軟正黑體" panose="020B0604030504040204" pitchFamily="34" charset="-120"/>
                <a:ea typeface="微軟正黑體" panose="020B0604030504040204" pitchFamily="34" charset="-120"/>
              </a:rPr>
              <a:t> 先決條件：</a:t>
            </a:r>
            <a:r>
              <a:rPr lang="zh-TW" altLang="en-US" sz="2800" b="1" dirty="0">
                <a:solidFill>
                  <a:schemeClr val="accent6">
                    <a:lumMod val="50000"/>
                  </a:schemeClr>
                </a:solidFill>
                <a:effectLst/>
                <a:latin typeface="微軟正黑體" panose="020B0604030504040204" pitchFamily="34" charset="-120"/>
                <a:ea typeface="微軟正黑體" panose="020B0604030504040204" pitchFamily="34" charset="-120"/>
              </a:rPr>
              <a:t>已策劃新學年</a:t>
            </a:r>
            <a:endParaRPr lang="en-US" altLang="zh-TW" sz="2800" b="1" dirty="0">
              <a:solidFill>
                <a:schemeClr val="accent6">
                  <a:lumMod val="50000"/>
                </a:schemeClr>
              </a:solidFill>
              <a:effectLst/>
              <a:latin typeface="微軟正黑體" panose="020B0604030504040204" pitchFamily="34" charset="-120"/>
              <a:ea typeface="微軟正黑體" panose="020B0604030504040204" pitchFamily="34" charset="-120"/>
            </a:endParaRPr>
          </a:p>
          <a:p>
            <a:pPr marL="0" lvl="1">
              <a:spcBef>
                <a:spcPts val="0"/>
              </a:spcBef>
              <a:buClr>
                <a:schemeClr val="bg1"/>
              </a:buClr>
              <a:buSzPct val="100000"/>
              <a:buNone/>
              <a:defRPr/>
            </a:pPr>
            <a:r>
              <a:rPr lang="en-US" altLang="zh-TW" sz="2800" dirty="0">
                <a:solidFill>
                  <a:schemeClr val="tx1"/>
                </a:solidFill>
                <a:effectLst/>
                <a:latin typeface="微軟正黑體" panose="020B0604030504040204" pitchFamily="34" charset="-120"/>
                <a:ea typeface="微軟正黑體" panose="020B0604030504040204" pitchFamily="34" charset="-120"/>
              </a:rPr>
              <a:t>2.</a:t>
            </a:r>
            <a:r>
              <a:rPr lang="zh-TW" altLang="en-US" sz="2800" dirty="0">
                <a:solidFill>
                  <a:schemeClr val="tx1"/>
                </a:solidFill>
                <a:effectLst/>
                <a:latin typeface="微軟正黑體" panose="020B0604030504040204" pitchFamily="34" charset="-120"/>
                <a:ea typeface="微軟正黑體" panose="020B0604030504040204" pitchFamily="34" charset="-120"/>
              </a:rPr>
              <a:t> 學生資料 </a:t>
            </a:r>
            <a:r>
              <a:rPr lang="en-US" altLang="zh-TW" sz="2800" dirty="0">
                <a:solidFill>
                  <a:schemeClr val="tx1"/>
                </a:solidFill>
                <a:effectLst/>
                <a:latin typeface="微軟正黑體" panose="020B0604030504040204" pitchFamily="34" charset="-120"/>
                <a:ea typeface="微軟正黑體" panose="020B0604030504040204" pitchFamily="34" charset="-120"/>
              </a:rPr>
              <a:t>&gt; </a:t>
            </a:r>
            <a:r>
              <a:rPr lang="zh-TW" altLang="en-US" sz="2800" dirty="0">
                <a:solidFill>
                  <a:schemeClr val="tx1"/>
                </a:solidFill>
                <a:effectLst/>
                <a:latin typeface="微軟正黑體" panose="020B0604030504040204" pitchFamily="34" charset="-120"/>
                <a:ea typeface="微軟正黑體" panose="020B0604030504040204" pitchFamily="34" charset="-120"/>
              </a:rPr>
              <a:t>註冊</a:t>
            </a:r>
          </a:p>
        </p:txBody>
      </p:sp>
      <p:sp>
        <p:nvSpPr>
          <p:cNvPr id="71708" name="Rectangle 28"/>
          <p:cNvSpPr>
            <a:spLocks noChangeArrowheads="1"/>
          </p:cNvSpPr>
          <p:nvPr/>
        </p:nvSpPr>
        <p:spPr bwMode="auto">
          <a:xfrm>
            <a:off x="4058024" y="2368952"/>
            <a:ext cx="29546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None/>
              <a:defRPr/>
            </a:pPr>
            <a:r>
              <a:rPr lang="zh-TW" altLang="en-US" sz="3600" dirty="0">
                <a:solidFill>
                  <a:schemeClr val="tx1"/>
                </a:solidFill>
                <a:effectLst/>
                <a:latin typeface="微軟正黑體" panose="020B0604030504040204" pitchFamily="34" charset="-120"/>
                <a:ea typeface="微軟正黑體" panose="020B0604030504040204" pitchFamily="34" charset="-120"/>
              </a:rPr>
              <a:t>新生學生註冊</a:t>
            </a:r>
          </a:p>
        </p:txBody>
      </p:sp>
      <p:sp>
        <p:nvSpPr>
          <p:cNvPr id="9222" name="Rectangle 29"/>
          <p:cNvSpPr>
            <a:spLocks noChangeArrowheads="1"/>
          </p:cNvSpPr>
          <p:nvPr/>
        </p:nvSpPr>
        <p:spPr bwMode="auto">
          <a:xfrm>
            <a:off x="5508105" y="4150142"/>
            <a:ext cx="3384376" cy="2123658"/>
          </a:xfrm>
          <a:prstGeom prst="rect">
            <a:avLst/>
          </a:prstGeom>
          <a:noFill/>
          <a:ln w="19050">
            <a:solidFill>
              <a:srgbClr val="00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spcBef>
                <a:spcPct val="0"/>
              </a:spcBef>
              <a:buClrTx/>
              <a:buSzTx/>
              <a:buFontTx/>
              <a:buNone/>
            </a:pPr>
            <a:r>
              <a:rPr lang="zh-TW" altLang="en-US" sz="2800" b="0" u="sng" dirty="0">
                <a:solidFill>
                  <a:schemeClr val="tx1"/>
                </a:solidFill>
                <a:effectLst/>
                <a:latin typeface="微軟正黑體" panose="020B0604030504040204" pitchFamily="34" charset="-120"/>
                <a:ea typeface="微軟正黑體" panose="020B0604030504040204" pitchFamily="34" charset="-120"/>
              </a:rPr>
              <a:t>利用學位分配組數據</a:t>
            </a:r>
          </a:p>
          <a:p>
            <a:pPr algn="ctr" eaLnBrk="1" hangingPunct="1">
              <a:spcBef>
                <a:spcPct val="0"/>
              </a:spcBef>
              <a:buClrTx/>
              <a:buSzTx/>
              <a:buFontTx/>
              <a:buNone/>
            </a:pPr>
            <a:endParaRPr lang="zh-TW" altLang="en-US" sz="2000" b="0" dirty="0">
              <a:solidFill>
                <a:schemeClr val="tx1"/>
              </a:solidFill>
              <a:effectLst/>
              <a:latin typeface="微軟正黑體" panose="020B0604030504040204" pitchFamily="34" charset="-120"/>
              <a:ea typeface="微軟正黑體" panose="020B0604030504040204" pitchFamily="34" charset="-120"/>
            </a:endParaRP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小一派位</a:t>
            </a: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中一派位</a:t>
            </a:r>
          </a:p>
          <a:p>
            <a:pPr algn="ctr" eaLnBrk="1" hangingPunct="1">
              <a:spcBef>
                <a:spcPct val="0"/>
              </a:spcBef>
              <a:buClrTx/>
              <a:buSzTx/>
              <a:buFontTx/>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中四派位</a:t>
            </a:r>
          </a:p>
        </p:txBody>
      </p:sp>
      <p:cxnSp>
        <p:nvCxnSpPr>
          <p:cNvPr id="9223" name="AutoShape 30"/>
          <p:cNvCxnSpPr>
            <a:cxnSpLocks noChangeShapeType="1"/>
            <a:stCxn id="71708" idx="2"/>
            <a:endCxn id="9219" idx="0"/>
          </p:cNvCxnSpPr>
          <p:nvPr/>
        </p:nvCxnSpPr>
        <p:spPr bwMode="auto">
          <a:xfrm rot="5400000">
            <a:off x="4227422" y="2842211"/>
            <a:ext cx="1134859" cy="1481003"/>
          </a:xfrm>
          <a:prstGeom prst="bentConnector3">
            <a:avLst>
              <a:gd name="adj1" fmla="val 50000"/>
            </a:avLst>
          </a:prstGeom>
          <a:noFill/>
          <a:ln w="19050">
            <a:solidFill>
              <a:srgbClr val="0099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4" name="AutoShape 31"/>
          <p:cNvCxnSpPr>
            <a:cxnSpLocks noChangeShapeType="1"/>
            <a:stCxn id="71708" idx="2"/>
            <a:endCxn id="9222" idx="0"/>
          </p:cNvCxnSpPr>
          <p:nvPr/>
        </p:nvCxnSpPr>
        <p:spPr bwMode="auto">
          <a:xfrm rot="16200000" flipH="1">
            <a:off x="5800393" y="2750241"/>
            <a:ext cx="1134859" cy="1664941"/>
          </a:xfrm>
          <a:prstGeom prst="bentConnector3">
            <a:avLst>
              <a:gd name="adj1" fmla="val 50000"/>
            </a:avLst>
          </a:prstGeom>
          <a:noFill/>
          <a:ln w="19050">
            <a:solidFill>
              <a:srgbClr val="0099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23" r="6114"/>
          <a:stretch/>
        </p:blipFill>
        <p:spPr bwMode="auto">
          <a:xfrm>
            <a:off x="107504" y="2511994"/>
            <a:ext cx="2493089" cy="360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投影片編號版面配置區 13"/>
          <p:cNvSpPr>
            <a:spLocks noGrp="1"/>
          </p:cNvSpPr>
          <p:nvPr>
            <p:ph type="sldNum" sz="quarter" idx="12"/>
          </p:nvPr>
        </p:nvSpPr>
        <p:spPr/>
        <p:txBody>
          <a:bodyPr/>
          <a:lstStyle/>
          <a:p>
            <a:pPr>
              <a:defRPr/>
            </a:pPr>
            <a:fld id="{62B53EBF-3D3C-4B19-B75D-10AD2264A0D2}" type="slidenum">
              <a:rPr lang="en-US" altLang="zh-TW" smtClean="0"/>
              <a:pPr>
                <a:defRPr/>
              </a:pPr>
              <a:t>115</a:t>
            </a:fld>
            <a:endParaRPr lang="en-US" altLang="zh-TW" dirty="0"/>
          </a:p>
        </p:txBody>
      </p:sp>
      <p:sp>
        <p:nvSpPr>
          <p:cNvPr id="17" name="雙波浪線 9"/>
          <p:cNvSpPr/>
          <p:nvPr/>
        </p:nvSpPr>
        <p:spPr bwMode="auto">
          <a:xfrm>
            <a:off x="4659361" y="1156238"/>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2806893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defRPr/>
            </a:pPr>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設定學生預設資料</a:t>
            </a:r>
          </a:p>
        </p:txBody>
      </p:sp>
      <p:sp>
        <p:nvSpPr>
          <p:cNvPr id="13316" name="Rectangle 35"/>
          <p:cNvSpPr>
            <a:spLocks noGrp="1" noChangeArrowheads="1"/>
          </p:cNvSpPr>
          <p:nvPr>
            <p:ph type="body" idx="1"/>
          </p:nvPr>
        </p:nvSpPr>
        <p:spPr>
          <a:xfrm>
            <a:off x="251520" y="1268760"/>
            <a:ext cx="8785225" cy="1728788"/>
          </a:xfrm>
          <a:noFill/>
        </p:spPr>
        <p:txBody>
          <a:bodyPr/>
          <a:lstStyle/>
          <a:p>
            <a:pPr marL="0" indent="0" eaLnBrk="1" hangingPunct="1">
              <a:lnSpc>
                <a:spcPct val="80000"/>
              </a:lnSpc>
              <a:buNone/>
            </a:pPr>
            <a:r>
              <a:rPr lang="zh-TW" altLang="en-US" sz="2800" dirty="0">
                <a:solidFill>
                  <a:schemeClr val="tx1"/>
                </a:solidFill>
                <a:effectLst/>
                <a:latin typeface="微軟正黑體" panose="020B0604030504040204" pitchFamily="34" charset="-120"/>
                <a:ea typeface="微軟正黑體" panose="020B0604030504040204" pitchFamily="34" charset="-120"/>
              </a:rPr>
              <a:t>設定學生資料預設</a:t>
            </a:r>
            <a:r>
              <a:rPr lang="en-US" altLang="zh-TW" sz="2800" dirty="0">
                <a:solidFill>
                  <a:schemeClr val="tx1"/>
                </a:solidFill>
                <a:effectLst/>
                <a:latin typeface="微軟正黑體" panose="020B0604030504040204" pitchFamily="34" charset="-120"/>
                <a:ea typeface="微軟正黑體" panose="020B0604030504040204" pitchFamily="34" charset="-120"/>
              </a:rPr>
              <a:t>:</a:t>
            </a:r>
            <a:endParaRPr lang="zh-TW" altLang="en-US" sz="2800" dirty="0">
              <a:solidFill>
                <a:schemeClr val="tx1"/>
              </a:solidFill>
              <a:effectLst/>
              <a:latin typeface="微軟正黑體" panose="020B0604030504040204" pitchFamily="34" charset="-120"/>
              <a:ea typeface="微軟正黑體" panose="020B0604030504040204" pitchFamily="34" charset="-120"/>
            </a:endParaRPr>
          </a:p>
          <a:p>
            <a:pPr marL="0" indent="0" eaLnBrk="1" hangingPunct="1">
              <a:lnSpc>
                <a:spcPct val="80000"/>
              </a:lnSpc>
              <a:buFont typeface="Wingdings" panose="05000000000000000000" pitchFamily="2" charset="2"/>
              <a:buNone/>
            </a:pPr>
            <a:r>
              <a:rPr lang="en-US" altLang="zh-TW" sz="2800" dirty="0">
                <a:solidFill>
                  <a:schemeClr val="tx1"/>
                </a:solidFill>
                <a:effectLst/>
                <a:latin typeface="微軟正黑體" panose="020B0604030504040204" pitchFamily="34" charset="-120"/>
                <a:ea typeface="微軟正黑體" panose="020B0604030504040204" pitchFamily="34" charset="-120"/>
              </a:rPr>
              <a:t>1.</a:t>
            </a:r>
            <a:r>
              <a:rPr lang="zh-TW" altLang="en-US" sz="2800" dirty="0">
                <a:solidFill>
                  <a:schemeClr val="tx1"/>
                </a:solidFill>
                <a:effectLst/>
                <a:latin typeface="微軟正黑體" panose="020B0604030504040204" pitchFamily="34" charset="-120"/>
                <a:ea typeface="微軟正黑體" panose="020B0604030504040204" pitchFamily="34" charset="-120"/>
              </a:rPr>
              <a:t> 學生資料 </a:t>
            </a:r>
            <a:r>
              <a:rPr lang="en-US" altLang="zh-TW" sz="2800" dirty="0">
                <a:solidFill>
                  <a:schemeClr val="tx1"/>
                </a:solidFill>
                <a:effectLst/>
                <a:latin typeface="微軟正黑體" panose="020B0604030504040204" pitchFamily="34" charset="-120"/>
                <a:ea typeface="微軟正黑體" panose="020B0604030504040204" pitchFamily="34" charset="-120"/>
              </a:rPr>
              <a:t>&gt; </a:t>
            </a:r>
            <a:r>
              <a:rPr lang="zh-TW" altLang="en-US" sz="2800" dirty="0">
                <a:solidFill>
                  <a:schemeClr val="tx1"/>
                </a:solidFill>
                <a:effectLst/>
                <a:latin typeface="微軟正黑體" panose="020B0604030504040204" pitchFamily="34" charset="-120"/>
                <a:ea typeface="微軟正黑體" panose="020B0604030504040204" pitchFamily="34" charset="-120"/>
              </a:rPr>
              <a:t>設定 </a:t>
            </a:r>
            <a:r>
              <a:rPr lang="en-US" altLang="zh-TW" sz="2800" dirty="0">
                <a:solidFill>
                  <a:schemeClr val="tx1"/>
                </a:solidFill>
                <a:effectLst/>
                <a:latin typeface="微軟正黑體" panose="020B0604030504040204" pitchFamily="34" charset="-120"/>
                <a:ea typeface="微軟正黑體" panose="020B0604030504040204" pitchFamily="34" charset="-120"/>
              </a:rPr>
              <a:t>&gt; </a:t>
            </a:r>
            <a:r>
              <a:rPr lang="zh-TW" altLang="en-US" sz="2800" dirty="0">
                <a:solidFill>
                  <a:schemeClr val="tx1"/>
                </a:solidFill>
                <a:effectLst/>
                <a:latin typeface="微軟正黑體" panose="020B0604030504040204" pitchFamily="34" charset="-120"/>
                <a:ea typeface="微軟正黑體" panose="020B0604030504040204" pitchFamily="34" charset="-120"/>
              </a:rPr>
              <a:t>學生資料預設</a:t>
            </a:r>
            <a:endParaRPr lang="en-US" altLang="zh-TW" sz="2800" dirty="0">
              <a:solidFill>
                <a:schemeClr val="tx1"/>
              </a:solidFill>
              <a:effectLst/>
              <a:latin typeface="微軟正黑體" panose="020B0604030504040204" pitchFamily="34" charset="-120"/>
              <a:ea typeface="微軟正黑體" panose="020B0604030504040204" pitchFamily="34" charset="-120"/>
            </a:endParaRPr>
          </a:p>
          <a:p>
            <a:pPr marL="0" indent="0" defTabSz="450850" eaLnBrk="1" hangingPunct="1">
              <a:lnSpc>
                <a:spcPct val="80000"/>
              </a:lnSpc>
              <a:buNone/>
            </a:pPr>
            <a:r>
              <a:rPr lang="en-US" altLang="zh-TW" sz="2800" dirty="0">
                <a:solidFill>
                  <a:schemeClr val="tx1"/>
                </a:solidFill>
                <a:effectLst/>
                <a:latin typeface="微軟正黑體" panose="020B0604030504040204" pitchFamily="34" charset="-120"/>
                <a:ea typeface="微軟正黑體" panose="020B0604030504040204" pitchFamily="34" charset="-120"/>
              </a:rPr>
              <a:t>2.</a:t>
            </a:r>
            <a:r>
              <a:rPr lang="zh-TW" altLang="en-US" sz="2800" dirty="0">
                <a:solidFill>
                  <a:schemeClr val="tx1"/>
                </a:solidFill>
                <a:effectLst/>
                <a:latin typeface="微軟正黑體" panose="020B0604030504040204" pitchFamily="34" charset="-120"/>
                <a:ea typeface="微軟正黑體" panose="020B0604030504040204" pitchFamily="34" charset="-120"/>
              </a:rPr>
              <a:t> 為加快輸入速度，</a:t>
            </a:r>
            <a:r>
              <a:rPr lang="zh-TW" altLang="en-US" sz="2800" dirty="0">
                <a:solidFill>
                  <a:srgbClr val="FF0000"/>
                </a:solidFill>
                <a:effectLst/>
                <a:latin typeface="微軟正黑體" panose="020B0604030504040204" pitchFamily="34" charset="-120"/>
                <a:ea typeface="微軟正黑體" panose="020B0604030504040204" pitchFamily="34" charset="-120"/>
              </a:rPr>
              <a:t>每年</a:t>
            </a:r>
            <a:r>
              <a:rPr lang="zh-TW" altLang="en-US" sz="2800" dirty="0">
                <a:solidFill>
                  <a:schemeClr val="tx1"/>
                </a:solidFill>
                <a:effectLst/>
                <a:latin typeface="微軟正黑體" panose="020B0604030504040204" pitchFamily="34" charset="-120"/>
                <a:ea typeface="微軟正黑體" panose="020B0604030504040204" pitchFamily="34" charset="-120"/>
              </a:rPr>
              <a:t>可在此模組先為必須欄位設 </a:t>
            </a:r>
            <a:r>
              <a:rPr lang="en-US" altLang="zh-TW" sz="2800" dirty="0">
                <a:solidFill>
                  <a:schemeClr val="tx1"/>
                </a:solidFill>
                <a:effectLst/>
                <a:latin typeface="微軟正黑體" panose="020B0604030504040204" pitchFamily="34" charset="-120"/>
                <a:ea typeface="微軟正黑體" panose="020B0604030504040204" pitchFamily="34" charset="-120"/>
              </a:rPr>
              <a:t>	</a:t>
            </a:r>
            <a:r>
              <a:rPr lang="zh-TW" altLang="en-US" sz="2800" dirty="0">
                <a:solidFill>
                  <a:schemeClr val="tx1"/>
                </a:solidFill>
                <a:effectLst/>
                <a:latin typeface="微軟正黑體" panose="020B0604030504040204" pitchFamily="34" charset="-120"/>
                <a:ea typeface="微軟正黑體" panose="020B0604030504040204" pitchFamily="34" charset="-120"/>
              </a:rPr>
              <a:t>定「預設值」，如</a:t>
            </a:r>
            <a:r>
              <a:rPr lang="zh-TW" altLang="en-US" sz="2800" dirty="0">
                <a:solidFill>
                  <a:srgbClr val="FF0000"/>
                </a:solidFill>
                <a:effectLst/>
                <a:latin typeface="微軟正黑體" panose="020B0604030504040204" pitchFamily="34" charset="-120"/>
                <a:ea typeface="微軟正黑體" panose="020B0604030504040204" pitchFamily="34" charset="-120"/>
              </a:rPr>
              <a:t>首次出席日期</a:t>
            </a:r>
            <a:r>
              <a:rPr lang="zh-TW" altLang="en-US" sz="2800" dirty="0">
                <a:solidFill>
                  <a:schemeClr val="tx1"/>
                </a:solidFill>
                <a:effectLst/>
                <a:latin typeface="微軟正黑體" panose="020B0604030504040204" pitchFamily="34" charset="-120"/>
                <a:ea typeface="微軟正黑體" panose="020B0604030504040204" pitchFamily="34" charset="-120"/>
              </a:rPr>
              <a:t>及</a:t>
            </a:r>
            <a:r>
              <a:rPr lang="zh-TW" altLang="en-US" sz="2800" dirty="0">
                <a:solidFill>
                  <a:srgbClr val="FF0000"/>
                </a:solidFill>
                <a:effectLst/>
                <a:latin typeface="微軟正黑體" panose="020B0604030504040204" pitchFamily="34" charset="-120"/>
                <a:ea typeface="微軟正黑體" panose="020B0604030504040204" pitchFamily="34" charset="-120"/>
              </a:rPr>
              <a:t>取錄日期</a:t>
            </a:r>
            <a:r>
              <a:rPr lang="zh-TW" altLang="en-US" sz="2800" dirty="0">
                <a:solidFill>
                  <a:schemeClr val="tx1"/>
                </a:solidFill>
                <a:effectLst/>
                <a:latin typeface="微軟正黑體" panose="020B0604030504040204" pitchFamily="34" charset="-120"/>
                <a:ea typeface="微軟正黑體" panose="020B0604030504040204" pitchFamily="34" charset="-120"/>
              </a:rPr>
              <a:t>。</a:t>
            </a:r>
          </a:p>
          <a:p>
            <a:pPr marL="0" indent="0" eaLnBrk="1" hangingPunct="1">
              <a:lnSpc>
                <a:spcPct val="80000"/>
              </a:lnSpc>
              <a:buFont typeface="Wingdings" panose="05000000000000000000" pitchFamily="2" charset="2"/>
              <a:buNone/>
            </a:pPr>
            <a:r>
              <a:rPr lang="zh-TW" altLang="en-US" sz="2800" dirty="0">
                <a:solidFill>
                  <a:schemeClr val="tx1"/>
                </a:solidFill>
                <a:effectLst/>
                <a:latin typeface="微軟正黑體" panose="020B0604030504040204" pitchFamily="34" charset="-120"/>
                <a:ea typeface="微軟正黑體" panose="020B0604030504040204" pitchFamily="34" charset="-120"/>
              </a:rPr>
              <a:t>	</a:t>
            </a:r>
          </a:p>
        </p:txBody>
      </p:sp>
      <p:sp>
        <p:nvSpPr>
          <p:cNvPr id="13317" name="Rectangle 36"/>
          <p:cNvSpPr>
            <a:spLocks noChangeArrowheads="1"/>
          </p:cNvSpPr>
          <p:nvPr/>
        </p:nvSpPr>
        <p:spPr bwMode="auto">
          <a:xfrm>
            <a:off x="10475913" y="573405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13319"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AE66F999-23F9-46DE-A59D-6DF77613B137}" type="slidenum">
              <a:rPr lang="en-US" altLang="zh-TW" sz="1000" smtClean="0">
                <a:solidFill>
                  <a:schemeClr val="tx1"/>
                </a:solidFill>
                <a:latin typeface="Tahoma" panose="020B0604030504040204" pitchFamily="34" charset="0"/>
              </a:rPr>
              <a:pPr>
                <a:spcBef>
                  <a:spcPct val="0"/>
                </a:spcBef>
                <a:buClrTx/>
                <a:buSzTx/>
                <a:buFontTx/>
                <a:buNone/>
              </a:pPr>
              <a:t>116</a:t>
            </a:fld>
            <a:endParaRPr lang="en-US" altLang="zh-TW" sz="1000" dirty="0">
              <a:solidFill>
                <a:schemeClr val="tx1"/>
              </a:solidFill>
              <a:latin typeface="Tahoma" panose="020B0604030504040204" pitchFamily="34" charset="0"/>
            </a:endParaRPr>
          </a:p>
        </p:txBody>
      </p:sp>
      <p:pic>
        <p:nvPicPr>
          <p:cNvPr id="3" name="圖片 2"/>
          <p:cNvPicPr>
            <a:picLocks noChangeAspect="1"/>
          </p:cNvPicPr>
          <p:nvPr/>
        </p:nvPicPr>
        <p:blipFill>
          <a:blip r:embed="rId2"/>
          <a:stretch>
            <a:fillRect/>
          </a:stretch>
        </p:blipFill>
        <p:spPr>
          <a:xfrm>
            <a:off x="290513" y="2948166"/>
            <a:ext cx="8410575" cy="3524250"/>
          </a:xfrm>
          <a:prstGeom prst="rect">
            <a:avLst/>
          </a:prstGeom>
        </p:spPr>
      </p:pic>
      <p:sp>
        <p:nvSpPr>
          <p:cNvPr id="12" name="Rectangle 37"/>
          <p:cNvSpPr>
            <a:spLocks noChangeArrowheads="1"/>
          </p:cNvSpPr>
          <p:nvPr/>
        </p:nvSpPr>
        <p:spPr bwMode="auto">
          <a:xfrm>
            <a:off x="611560" y="3377244"/>
            <a:ext cx="1081521" cy="226310"/>
          </a:xfrm>
          <a:prstGeom prst="rect">
            <a:avLst/>
          </a:prstGeom>
          <a:noFill/>
          <a:ln w="34925" algn="ctr">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buClr>
                <a:schemeClr val="bg1"/>
              </a:buClr>
              <a:buSzPct val="100000"/>
              <a:buFont typeface="Wingdings" panose="05000000000000000000" pitchFamily="2" charset="2"/>
              <a:buNone/>
            </a:pPr>
            <a:endParaRPr lang="zh-HK" altLang="zh-HK" sz="2000">
              <a:solidFill>
                <a:schemeClr val="hlink"/>
              </a:solidFill>
            </a:endParaRPr>
          </a:p>
        </p:txBody>
      </p:sp>
      <p:sp>
        <p:nvSpPr>
          <p:cNvPr id="15" name="Text Box 8"/>
          <p:cNvSpPr txBox="1">
            <a:spLocks noChangeArrowheads="1"/>
          </p:cNvSpPr>
          <p:nvPr/>
        </p:nvSpPr>
        <p:spPr bwMode="auto">
          <a:xfrm>
            <a:off x="6588224" y="4150206"/>
            <a:ext cx="2012849" cy="584775"/>
          </a:xfrm>
          <a:prstGeom prst="rect">
            <a:avLst/>
          </a:prstGeom>
          <a:solidFill>
            <a:schemeClr val="bg1"/>
          </a:solidFill>
          <a:ln>
            <a:noFill/>
          </a:ln>
          <a:effectLs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spcBef>
                <a:spcPct val="0"/>
              </a:spcBef>
              <a:buClrTx/>
              <a:buSzPct val="90000"/>
              <a:buNone/>
            </a:pPr>
            <a:r>
              <a:rPr lang="zh-TW" altLang="en-US" sz="1600" dirty="0">
                <a:solidFill>
                  <a:srgbClr val="FF0000"/>
                </a:solidFill>
                <a:effectLst/>
                <a:latin typeface="微軟正黑體" panose="020B0604030504040204" pitchFamily="34" charset="-120"/>
                <a:ea typeface="微軟正黑體" panose="020B0604030504040204" pitchFamily="34" charset="-120"/>
              </a:rPr>
              <a:t>留意首次出席日期必須是平日</a:t>
            </a:r>
            <a:endParaRPr lang="en-US" altLang="zh-TW" sz="1600" dirty="0">
              <a:solidFill>
                <a:srgbClr val="FF0000"/>
              </a:solidFill>
              <a:effectLst/>
              <a:latin typeface="微軟正黑體" panose="020B0604030504040204" pitchFamily="34" charset="-120"/>
              <a:ea typeface="微軟正黑體" panose="020B0604030504040204" pitchFamily="34" charset="-120"/>
            </a:endParaRPr>
          </a:p>
        </p:txBody>
      </p:sp>
      <p:cxnSp>
        <p:nvCxnSpPr>
          <p:cNvPr id="17" name="直線單箭頭接點 16"/>
          <p:cNvCxnSpPr/>
          <p:nvPr/>
        </p:nvCxnSpPr>
        <p:spPr bwMode="auto">
          <a:xfrm flipH="1">
            <a:off x="5148064" y="4365104"/>
            <a:ext cx="1440160" cy="311850"/>
          </a:xfrm>
          <a:prstGeom prst="straightConnector1">
            <a:avLst/>
          </a:prstGeom>
          <a:noFill/>
          <a:ln w="28575" cap="flat" cmpd="sng" algn="ctr">
            <a:solidFill>
              <a:srgbClr val="FF0000"/>
            </a:solidFill>
            <a:prstDash val="solid"/>
            <a:round/>
            <a:headEnd type="none" w="med" len="med"/>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5785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9135" y="3422626"/>
            <a:ext cx="8934450" cy="3105150"/>
          </a:xfrm>
          <a:prstGeom prst="rect">
            <a:avLst/>
          </a:prstGeom>
        </p:spPr>
      </p:pic>
      <p:sp>
        <p:nvSpPr>
          <p:cNvPr id="132098" name="Rectangle 2"/>
          <p:cNvSpPr>
            <a:spLocks noGrp="1" noChangeArrowheads="1"/>
          </p:cNvSpPr>
          <p:nvPr>
            <p:ph type="title"/>
          </p:nvPr>
        </p:nvSpPr>
        <p:spPr>
          <a:xfrm>
            <a:off x="1547812" y="254000"/>
            <a:ext cx="7596187" cy="762000"/>
          </a:xfrm>
        </p:spPr>
        <p:txBody>
          <a:bodyPr/>
          <a:lstStyle/>
          <a:p>
            <a:pPr eaLnBrk="1" hangingPunct="1">
              <a:defRPr/>
            </a:pPr>
            <a:r>
              <a:rPr lang="zh-TW" altLang="en-US" dirty="0">
                <a:solidFill>
                  <a:schemeClr val="tx1"/>
                </a:solidFill>
                <a:latin typeface="微軟正黑體" panose="020B0604030504040204" pitchFamily="34" charset="-120"/>
                <a:ea typeface="微軟正黑體" panose="020B0604030504040204" pitchFamily="34" charset="-120"/>
              </a:rPr>
              <a:t>學生資料 </a:t>
            </a:r>
            <a:r>
              <a:rPr lang="en-US" altLang="zh-TW" dirty="0">
                <a:solidFill>
                  <a:schemeClr val="tx1"/>
                </a:solidFill>
                <a:latin typeface="微軟正黑體" panose="020B0604030504040204" pitchFamily="34" charset="-120"/>
                <a:ea typeface="微軟正黑體" panose="020B0604030504040204" pitchFamily="34" charset="-120"/>
              </a:rPr>
              <a:t>(STU) –</a:t>
            </a:r>
            <a:r>
              <a:rPr lang="zh-TW" altLang="en-US" dirty="0">
                <a:solidFill>
                  <a:schemeClr val="tx1"/>
                </a:solidFill>
                <a:latin typeface="微軟正黑體" panose="020B0604030504040204" pitchFamily="34" charset="-120"/>
                <a:ea typeface="微軟正黑體" panose="020B0604030504040204" pitchFamily="34" charset="-120"/>
              </a:rPr>
              <a:t> 利用學位分配組數據註冊</a:t>
            </a:r>
          </a:p>
        </p:txBody>
      </p:sp>
      <p:sp>
        <p:nvSpPr>
          <p:cNvPr id="132099" name="Rectangle 3"/>
          <p:cNvSpPr>
            <a:spLocks noGrp="1" noChangeArrowheads="1"/>
          </p:cNvSpPr>
          <p:nvPr>
            <p:ph type="body" idx="1"/>
          </p:nvPr>
        </p:nvSpPr>
        <p:spPr>
          <a:xfrm>
            <a:off x="169626" y="1556792"/>
            <a:ext cx="8856984" cy="2088232"/>
          </a:xfrm>
          <a:noFill/>
        </p:spPr>
        <p:txBody>
          <a:bodyPr/>
          <a:lstStyle/>
          <a:p>
            <a:pPr marL="363538" lvl="1" indent="-363538" eaLnBrk="1" hangingPunct="1">
              <a:buNone/>
              <a:defRPr/>
            </a:pPr>
            <a:r>
              <a:rPr lang="en-US" altLang="zh-TW" sz="2800" dirty="0">
                <a:solidFill>
                  <a:schemeClr val="tx1"/>
                </a:solidFill>
                <a:effectLst/>
                <a:latin typeface="微軟正黑體" panose="020B0604030504040204" pitchFamily="34" charset="-120"/>
                <a:ea typeface="微軟正黑體" panose="020B0604030504040204" pitchFamily="34" charset="-120"/>
              </a:rPr>
              <a:t>1. </a:t>
            </a:r>
            <a:r>
              <a:rPr lang="zh-TW" altLang="en-US" sz="2800" dirty="0">
                <a:solidFill>
                  <a:schemeClr val="tx1"/>
                </a:solidFill>
                <a:effectLst/>
                <a:latin typeface="微軟正黑體" panose="020B0604030504040204" pitchFamily="34" charset="-120"/>
                <a:ea typeface="微軟正黑體" panose="020B0604030504040204" pitchFamily="34" charset="-120"/>
              </a:rPr>
              <a:t>在「</a:t>
            </a:r>
            <a:r>
              <a:rPr lang="zh-TW" altLang="en-US" sz="2800" dirty="0">
                <a:solidFill>
                  <a:srgbClr val="FF0000"/>
                </a:solidFill>
                <a:effectLst/>
                <a:latin typeface="微軟正黑體" panose="020B0604030504040204" pitchFamily="34" charset="-120"/>
                <a:ea typeface="微軟正黑體" panose="020B0604030504040204" pitchFamily="34" charset="-120"/>
              </a:rPr>
              <a:t>聯遞系統 </a:t>
            </a:r>
            <a:r>
              <a:rPr lang="en-US" altLang="zh-TW" sz="2800" dirty="0">
                <a:solidFill>
                  <a:srgbClr val="FF0000"/>
                </a:solidFill>
                <a:effectLst/>
                <a:latin typeface="微軟正黑體" panose="020B0604030504040204" pitchFamily="34" charset="-120"/>
                <a:ea typeface="微軟正黑體" panose="020B0604030504040204" pitchFamily="34" charset="-120"/>
              </a:rPr>
              <a:t>&gt; </a:t>
            </a:r>
            <a:r>
              <a:rPr lang="zh-TW" altLang="en-US" sz="2800" dirty="0">
                <a:solidFill>
                  <a:srgbClr val="FF0000"/>
                </a:solidFill>
                <a:effectLst/>
                <a:latin typeface="微軟正黑體" panose="020B0604030504040204" pitchFamily="34" charset="-120"/>
                <a:ea typeface="微軟正黑體" panose="020B0604030504040204" pitchFamily="34" charset="-120"/>
              </a:rPr>
              <a:t>接收訊息</a:t>
            </a:r>
            <a:r>
              <a:rPr lang="zh-TW" altLang="en-US" sz="2800" dirty="0">
                <a:solidFill>
                  <a:schemeClr val="tx1"/>
                </a:solidFill>
                <a:effectLst/>
                <a:latin typeface="微軟正黑體" panose="020B0604030504040204" pitchFamily="34" charset="-120"/>
                <a:ea typeface="微軟正黑體" panose="020B0604030504040204" pitchFamily="34" charset="-120"/>
              </a:rPr>
              <a:t>」將</a:t>
            </a:r>
            <a:r>
              <a:rPr lang="zh-TW" altLang="en-US" sz="2800" dirty="0">
                <a:solidFill>
                  <a:srgbClr val="FF0000"/>
                </a:solidFill>
                <a:effectLst/>
                <a:latin typeface="微軟正黑體" panose="020B0604030504040204" pitchFamily="34" charset="-120"/>
                <a:ea typeface="微軟正黑體" panose="020B0604030504040204" pitchFamily="34" charset="-120"/>
              </a:rPr>
              <a:t>往年</a:t>
            </a:r>
            <a:r>
              <a:rPr lang="zh-TW" altLang="en-US" sz="2800" dirty="0">
                <a:solidFill>
                  <a:schemeClr val="tx1"/>
                </a:solidFill>
                <a:effectLst/>
                <a:latin typeface="微軟正黑體" panose="020B0604030504040204" pitchFamily="34" charset="-120"/>
                <a:ea typeface="微軟正黑體" panose="020B0604030504040204" pitchFamily="34" charset="-120"/>
              </a:rPr>
              <a:t>的相關學位分配結果</a:t>
            </a:r>
            <a:r>
              <a:rPr lang="zh-TW" altLang="en-US" sz="2800" dirty="0">
                <a:solidFill>
                  <a:srgbClr val="FF0000"/>
                </a:solidFill>
                <a:effectLst/>
                <a:latin typeface="微軟正黑體" panose="020B0604030504040204" pitchFamily="34" charset="-120"/>
                <a:ea typeface="微軟正黑體" panose="020B0604030504040204" pitchFamily="34" charset="-120"/>
              </a:rPr>
              <a:t>庫存</a:t>
            </a:r>
            <a:r>
              <a:rPr lang="en-US" altLang="zh-TW" sz="2800" dirty="0">
                <a:solidFill>
                  <a:srgbClr val="FF0000"/>
                </a:solidFill>
                <a:effectLst/>
                <a:latin typeface="微軟正黑體" panose="020B0604030504040204" pitchFamily="34" charset="-120"/>
                <a:ea typeface="微軟正黑體" panose="020B0604030504040204" pitchFamily="34" charset="-120"/>
              </a:rPr>
              <a:t>/</a:t>
            </a:r>
            <a:r>
              <a:rPr lang="zh-TW" altLang="en-US" sz="2800" dirty="0">
                <a:solidFill>
                  <a:srgbClr val="FF0000"/>
                </a:solidFill>
                <a:effectLst/>
                <a:latin typeface="微軟正黑體" panose="020B0604030504040204" pitchFamily="34" charset="-120"/>
                <a:ea typeface="微軟正黑體" panose="020B0604030504040204" pitchFamily="34" charset="-120"/>
              </a:rPr>
              <a:t>刪除</a:t>
            </a:r>
            <a:endParaRPr lang="en-US" altLang="zh-TW" sz="2800" dirty="0">
              <a:solidFill>
                <a:srgbClr val="FF0000"/>
              </a:solidFill>
              <a:effectLst/>
              <a:latin typeface="微軟正黑體" panose="020B0604030504040204" pitchFamily="34" charset="-120"/>
              <a:ea typeface="微軟正黑體" panose="020B0604030504040204" pitchFamily="34" charset="-120"/>
            </a:endParaRPr>
          </a:p>
          <a:p>
            <a:pPr marL="0" lvl="1" indent="0" eaLnBrk="1" hangingPunct="1">
              <a:buNone/>
              <a:defRPr/>
            </a:pPr>
            <a:r>
              <a:rPr lang="en-US" altLang="zh-TW" sz="2800" dirty="0">
                <a:solidFill>
                  <a:schemeClr val="tx1"/>
                </a:solidFill>
                <a:effectLst/>
                <a:latin typeface="微軟正黑體" panose="020B0604030504040204" pitchFamily="34" charset="-120"/>
                <a:ea typeface="微軟正黑體" panose="020B0604030504040204" pitchFamily="34" charset="-120"/>
              </a:rPr>
              <a:t>2. </a:t>
            </a:r>
            <a:r>
              <a:rPr lang="zh-TW" altLang="en-US" sz="2800" dirty="0">
                <a:solidFill>
                  <a:schemeClr val="tx1"/>
                </a:solidFill>
                <a:effectLst/>
                <a:latin typeface="微軟正黑體" panose="020B0604030504040204" pitchFamily="34" charset="-120"/>
                <a:ea typeface="微軟正黑體" panose="020B0604030504040204" pitchFamily="34" charset="-120"/>
              </a:rPr>
              <a:t>將本年的相關學位分配結果「解密」</a:t>
            </a:r>
          </a:p>
          <a:p>
            <a:pPr lvl="1" eaLnBrk="1" hangingPunct="1">
              <a:defRPr/>
            </a:pPr>
            <a:endParaRPr lang="zh-TW" altLang="en-US" sz="2800" dirty="0">
              <a:solidFill>
                <a:schemeClr val="tx1"/>
              </a:solidFill>
              <a:effectLst/>
              <a:latin typeface="微軟正黑體" panose="020B0604030504040204" pitchFamily="34" charset="-120"/>
              <a:ea typeface="微軟正黑體" panose="020B0604030504040204" pitchFamily="34" charset="-120"/>
            </a:endParaRPr>
          </a:p>
          <a:p>
            <a:pPr lvl="1" eaLnBrk="1" hangingPunct="1">
              <a:defRPr/>
            </a:pPr>
            <a:endParaRPr lang="zh-TW" altLang="en-US" sz="2800" dirty="0">
              <a:solidFill>
                <a:schemeClr val="tx1"/>
              </a:solidFill>
              <a:effectLst/>
              <a:latin typeface="微軟正黑體" panose="020B0604030504040204" pitchFamily="34" charset="-120"/>
              <a:ea typeface="微軟正黑體" panose="020B0604030504040204" pitchFamily="34" charset="-120"/>
            </a:endParaRPr>
          </a:p>
          <a:p>
            <a:pPr lvl="1" eaLnBrk="1" hangingPunct="1">
              <a:defRPr/>
            </a:pPr>
            <a:endParaRPr lang="zh-TW" altLang="en-US" sz="2800" dirty="0">
              <a:solidFill>
                <a:schemeClr val="tx1"/>
              </a:solidFill>
              <a:effectLst/>
              <a:latin typeface="微軟正黑體" panose="020B0604030504040204" pitchFamily="34" charset="-120"/>
              <a:ea typeface="微軟正黑體" panose="020B0604030504040204" pitchFamily="34" charset="-120"/>
            </a:endParaRPr>
          </a:p>
          <a:p>
            <a:pPr lvl="1" eaLnBrk="1" hangingPunct="1">
              <a:defRPr/>
            </a:pPr>
            <a:endParaRPr lang="zh-TW" altLang="en-US" sz="2800" dirty="0">
              <a:solidFill>
                <a:schemeClr val="tx1"/>
              </a:solidFill>
              <a:effectLst/>
              <a:latin typeface="微軟正黑體" panose="020B0604030504040204" pitchFamily="34" charset="-120"/>
              <a:ea typeface="微軟正黑體" panose="020B0604030504040204" pitchFamily="34" charset="-120"/>
            </a:endParaRPr>
          </a:p>
        </p:txBody>
      </p:sp>
      <p:sp>
        <p:nvSpPr>
          <p:cNvPr id="17413" name="Rectangle 5"/>
          <p:cNvSpPr>
            <a:spLocks noChangeArrowheads="1"/>
          </p:cNvSpPr>
          <p:nvPr/>
        </p:nvSpPr>
        <p:spPr bwMode="gray">
          <a:xfrm>
            <a:off x="183872" y="5162228"/>
            <a:ext cx="8784976" cy="750888"/>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6" name="Line 6"/>
          <p:cNvSpPr>
            <a:spLocks noChangeShapeType="1"/>
          </p:cNvSpPr>
          <p:nvPr/>
        </p:nvSpPr>
        <p:spPr bwMode="gray">
          <a:xfrm flipH="1">
            <a:off x="183872" y="5158978"/>
            <a:ext cx="8784976" cy="754137"/>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 name="Line 7"/>
          <p:cNvSpPr>
            <a:spLocks noChangeShapeType="1"/>
          </p:cNvSpPr>
          <p:nvPr/>
        </p:nvSpPr>
        <p:spPr bwMode="gray">
          <a:xfrm>
            <a:off x="183872" y="5158979"/>
            <a:ext cx="8784976" cy="754137"/>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 name="投影片編號版面配置區 1"/>
          <p:cNvSpPr>
            <a:spLocks noGrp="1"/>
          </p:cNvSpPr>
          <p:nvPr>
            <p:ph type="sldNum" sz="quarter" idx="12"/>
          </p:nvPr>
        </p:nvSpPr>
        <p:spPr/>
        <p:txBody>
          <a:bodyPr/>
          <a:lstStyle/>
          <a:p>
            <a:pPr>
              <a:defRPr/>
            </a:pPr>
            <a:fld id="{62B53EBF-3D3C-4B19-B75D-10AD2264A0D2}" type="slidenum">
              <a:rPr lang="en-US" altLang="zh-TW" smtClean="0"/>
              <a:pPr>
                <a:defRPr/>
              </a:pPr>
              <a:t>117</a:t>
            </a:fld>
            <a:endParaRPr lang="en-US" altLang="zh-TW" dirty="0"/>
          </a:p>
        </p:txBody>
      </p:sp>
      <p:sp>
        <p:nvSpPr>
          <p:cNvPr id="3" name="矩形 2"/>
          <p:cNvSpPr/>
          <p:nvPr/>
        </p:nvSpPr>
        <p:spPr bwMode="auto">
          <a:xfrm>
            <a:off x="755576" y="6090864"/>
            <a:ext cx="651353" cy="362472"/>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None/>
              <a:tabLst/>
            </a:pPr>
            <a:endParaRPr kumimoji="0" lang="zh-HK" altLang="en-US" sz="2000" b="1" i="0" u="none" strike="noStrike" cap="none" normalizeH="0" baseline="0">
              <a:ln>
                <a:noFill/>
              </a:ln>
              <a:solidFill>
                <a:srgbClr val="0000FF"/>
              </a:solidFill>
              <a:effectLst/>
              <a:latin typeface="Trebuchet MS" pitchFamily="34" charset="0"/>
              <a:ea typeface="新細明體" pitchFamily="18" charset="-120"/>
            </a:endParaRPr>
          </a:p>
        </p:txBody>
      </p:sp>
    </p:spTree>
    <p:extLst>
      <p:ext uri="{BB962C8B-B14F-4D97-AF65-F5344CB8AC3E}">
        <p14:creationId xmlns:p14="http://schemas.microsoft.com/office/powerpoint/2010/main" val="2065120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52" name="Rectangle 16"/>
          <p:cNvSpPr>
            <a:spLocks noGrp="1" noChangeArrowheads="1"/>
          </p:cNvSpPr>
          <p:nvPr>
            <p:ph type="title"/>
          </p:nvPr>
        </p:nvSpPr>
        <p:spPr>
          <a:xfrm>
            <a:off x="1547812" y="254000"/>
            <a:ext cx="7596187" cy="762000"/>
          </a:xfrm>
        </p:spPr>
        <p:txBody>
          <a:bodyPr/>
          <a:lstStyle/>
          <a:p>
            <a:pPr eaLnBrk="1" hangingPunct="1">
              <a:defRPr/>
            </a:pPr>
            <a:r>
              <a:rPr lang="zh-TW" altLang="en-US" dirty="0">
                <a:solidFill>
                  <a:schemeClr val="tx1"/>
                </a:solidFill>
                <a:latin typeface="微軟正黑體" panose="020B0604030504040204" pitchFamily="34" charset="-120"/>
                <a:ea typeface="微軟正黑體" panose="020B0604030504040204" pitchFamily="34" charset="-120"/>
              </a:rPr>
              <a:t>學生資料 </a:t>
            </a:r>
            <a:r>
              <a:rPr lang="en-US" altLang="zh-TW" dirty="0">
                <a:solidFill>
                  <a:schemeClr val="tx1"/>
                </a:solidFill>
                <a:latin typeface="微軟正黑體" panose="020B0604030504040204" pitchFamily="34" charset="-120"/>
                <a:ea typeface="微軟正黑體" panose="020B0604030504040204" pitchFamily="34" charset="-120"/>
              </a:rPr>
              <a:t>(STU) –</a:t>
            </a:r>
            <a:r>
              <a:rPr lang="zh-TW" altLang="en-US" dirty="0">
                <a:solidFill>
                  <a:schemeClr val="tx1"/>
                </a:solidFill>
                <a:latin typeface="微軟正黑體" panose="020B0604030504040204" pitchFamily="34" charset="-120"/>
                <a:ea typeface="微軟正黑體" panose="020B0604030504040204" pitchFamily="34" charset="-120"/>
              </a:rPr>
              <a:t> 利用學位分配組數據註冊</a:t>
            </a:r>
          </a:p>
        </p:txBody>
      </p:sp>
      <p:sp>
        <p:nvSpPr>
          <p:cNvPr id="8" name="Rectangle 13"/>
          <p:cNvSpPr txBox="1">
            <a:spLocks noChangeArrowheads="1"/>
          </p:cNvSpPr>
          <p:nvPr/>
        </p:nvSpPr>
        <p:spPr bwMode="auto">
          <a:xfrm>
            <a:off x="251520" y="1340594"/>
            <a:ext cx="8449568" cy="864270"/>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63538" lvl="1" indent="-363538" eaLnBrk="1" hangingPunct="1">
              <a:buFont typeface="Wingdings" pitchFamily="2" charset="2"/>
              <a:buNone/>
              <a:defRPr/>
            </a:pPr>
            <a:r>
              <a:rPr lang="en-US" altLang="zh-TW" sz="2800" kern="0" dirty="0">
                <a:solidFill>
                  <a:schemeClr val="tx1"/>
                </a:solidFill>
                <a:effectLst/>
                <a:latin typeface="微軟正黑體" panose="020B0604030504040204" pitchFamily="34" charset="-120"/>
                <a:ea typeface="微軟正黑體" panose="020B0604030504040204" pitchFamily="34" charset="-120"/>
              </a:rPr>
              <a:t>3.</a:t>
            </a:r>
            <a:r>
              <a:rPr lang="zh-TW" altLang="en-US" sz="2800" kern="0" dirty="0">
                <a:solidFill>
                  <a:schemeClr val="tx1"/>
                </a:solidFill>
                <a:effectLst/>
                <a:latin typeface="微軟正黑體" panose="020B0604030504040204" pitchFamily="34" charset="-120"/>
                <a:ea typeface="微軟正黑體" panose="020B0604030504040204" pitchFamily="34" charset="-120"/>
              </a:rPr>
              <a:t> 在「</a:t>
            </a:r>
            <a:r>
              <a:rPr lang="zh-TW" altLang="en-US" sz="2800" kern="0" dirty="0">
                <a:solidFill>
                  <a:srgbClr val="FF0000"/>
                </a:solidFill>
                <a:effectLst/>
                <a:latin typeface="微軟正黑體" panose="020B0604030504040204" pitchFamily="34" charset="-120"/>
                <a:ea typeface="微軟正黑體" panose="020B0604030504040204" pitchFamily="34" charset="-120"/>
              </a:rPr>
              <a:t>學位分配</a:t>
            </a:r>
            <a:r>
              <a:rPr lang="zh-TW" altLang="en-US" sz="2800" kern="0" dirty="0">
                <a:solidFill>
                  <a:schemeClr val="tx1"/>
                </a:solidFill>
                <a:effectLst/>
                <a:latin typeface="微軟正黑體" panose="020B0604030504040204" pitchFamily="34" charset="-120"/>
                <a:ea typeface="微軟正黑體" panose="020B0604030504040204" pitchFamily="34" charset="-120"/>
              </a:rPr>
              <a:t>」模組的</a:t>
            </a:r>
            <a:r>
              <a:rPr lang="zh-TW" altLang="en-US" sz="2800" kern="0" dirty="0">
                <a:solidFill>
                  <a:srgbClr val="FF0000"/>
                </a:solidFill>
                <a:effectLst/>
                <a:latin typeface="微軟正黑體" panose="020B0604030504040204" pitchFamily="34" charset="-120"/>
                <a:ea typeface="微軟正黑體" panose="020B0604030504040204" pitchFamily="34" charset="-120"/>
              </a:rPr>
              <a:t>資科互換</a:t>
            </a:r>
            <a:r>
              <a:rPr lang="zh-TW" altLang="en-US" sz="2800" kern="0" dirty="0">
                <a:solidFill>
                  <a:schemeClr val="tx1"/>
                </a:solidFill>
                <a:effectLst/>
                <a:latin typeface="微軟正黑體" panose="020B0604030504040204" pitchFamily="34" charset="-120"/>
                <a:ea typeface="微軟正黑體" panose="020B0604030504040204" pitchFamily="34" charset="-120"/>
              </a:rPr>
              <a:t>「匯入」學額分配結果</a:t>
            </a:r>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0" y="2529458"/>
            <a:ext cx="914400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投影片編號版面配置區 1"/>
          <p:cNvSpPr>
            <a:spLocks noGrp="1"/>
          </p:cNvSpPr>
          <p:nvPr>
            <p:ph type="sldNum" sz="quarter" idx="12"/>
          </p:nvPr>
        </p:nvSpPr>
        <p:spPr/>
        <p:txBody>
          <a:bodyPr/>
          <a:lstStyle/>
          <a:p>
            <a:pPr>
              <a:defRPr/>
            </a:pPr>
            <a:fld id="{62B53EBF-3D3C-4B19-B75D-10AD2264A0D2}" type="slidenum">
              <a:rPr lang="en-US" altLang="zh-TW" smtClean="0"/>
              <a:pPr>
                <a:defRPr/>
              </a:pPr>
              <a:t>118</a:t>
            </a:fld>
            <a:endParaRPr lang="en-US" altLang="zh-TW" dirty="0"/>
          </a:p>
        </p:txBody>
      </p:sp>
    </p:spTree>
    <p:extLst>
      <p:ext uri="{BB962C8B-B14F-4D97-AF65-F5344CB8AC3E}">
        <p14:creationId xmlns:p14="http://schemas.microsoft.com/office/powerpoint/2010/main" val="3147161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12"/>
          <p:cNvSpPr>
            <a:spLocks noGrp="1" noChangeArrowheads="1"/>
          </p:cNvSpPr>
          <p:nvPr>
            <p:ph type="body" idx="1"/>
          </p:nvPr>
        </p:nvSpPr>
        <p:spPr>
          <a:xfrm>
            <a:off x="251520" y="1340768"/>
            <a:ext cx="8507288" cy="936104"/>
          </a:xfrm>
          <a:noFill/>
        </p:spPr>
        <p:txBody>
          <a:bodyPr/>
          <a:lstStyle/>
          <a:p>
            <a:pPr marL="0" lvl="1" indent="0" eaLnBrk="1" hangingPunct="1">
              <a:buNone/>
            </a:pPr>
            <a:r>
              <a:rPr lang="en-US" altLang="zh-TW" sz="2800" dirty="0">
                <a:solidFill>
                  <a:schemeClr val="tx1"/>
                </a:solidFill>
                <a:effectLst/>
                <a:latin typeface="微軟正黑體" panose="020B0604030504040204" pitchFamily="34" charset="-120"/>
                <a:ea typeface="微軟正黑體" panose="020B0604030504040204" pitchFamily="34" charset="-120"/>
              </a:rPr>
              <a:t>4.</a:t>
            </a:r>
            <a:r>
              <a:rPr lang="zh-TW" altLang="en-US" sz="2800" dirty="0">
                <a:solidFill>
                  <a:schemeClr val="tx1"/>
                </a:solidFill>
                <a:effectLst/>
                <a:latin typeface="微軟正黑體" panose="020B0604030504040204" pitchFamily="34" charset="-120"/>
                <a:ea typeface="微軟正黑體" panose="020B0604030504040204" pitchFamily="34" charset="-120"/>
              </a:rPr>
              <a:t> 學生資料 </a:t>
            </a:r>
            <a:r>
              <a:rPr lang="en-US" altLang="zh-TW" sz="2800" dirty="0">
                <a:solidFill>
                  <a:schemeClr val="tx1"/>
                </a:solidFill>
                <a:effectLst/>
                <a:latin typeface="微軟正黑體" panose="020B0604030504040204" pitchFamily="34" charset="-120"/>
                <a:ea typeface="微軟正黑體" panose="020B0604030504040204" pitchFamily="34" charset="-120"/>
              </a:rPr>
              <a:t>&gt; </a:t>
            </a:r>
            <a:r>
              <a:rPr lang="zh-TW" altLang="en-US" sz="2800" dirty="0">
                <a:solidFill>
                  <a:schemeClr val="tx1"/>
                </a:solidFill>
                <a:effectLst/>
                <a:latin typeface="微軟正黑體" panose="020B0604030504040204" pitchFamily="34" charset="-120"/>
                <a:ea typeface="微軟正黑體" panose="020B0604030504040204" pitchFamily="34" charset="-120"/>
              </a:rPr>
              <a:t>註冊 </a:t>
            </a:r>
            <a:r>
              <a:rPr lang="en-US" altLang="zh-TW" sz="2800" dirty="0">
                <a:solidFill>
                  <a:schemeClr val="tx1"/>
                </a:solidFill>
                <a:effectLst/>
                <a:latin typeface="微軟正黑體" panose="020B0604030504040204" pitchFamily="34" charset="-120"/>
                <a:ea typeface="微軟正黑體" panose="020B0604030504040204" pitchFamily="34" charset="-120"/>
              </a:rPr>
              <a:t>&gt; </a:t>
            </a:r>
            <a:r>
              <a:rPr lang="zh-TW" altLang="en-US" sz="2800" dirty="0">
                <a:solidFill>
                  <a:srgbClr val="FF0000"/>
                </a:solidFill>
                <a:effectLst/>
                <a:latin typeface="微軟正黑體" panose="020B0604030504040204" pitchFamily="34" charset="-120"/>
                <a:ea typeface="微軟正黑體" panose="020B0604030504040204" pitchFamily="34" charset="-120"/>
              </a:rPr>
              <a:t>中一派位</a:t>
            </a:r>
            <a:r>
              <a:rPr lang="en-US" altLang="zh-TW" sz="2800" dirty="0">
                <a:solidFill>
                  <a:srgbClr val="FF0000"/>
                </a:solidFill>
                <a:effectLst/>
                <a:latin typeface="微軟正黑體" panose="020B0604030504040204" pitchFamily="34" charset="-120"/>
                <a:ea typeface="微軟正黑體" panose="020B0604030504040204" pitchFamily="34" charset="-120"/>
              </a:rPr>
              <a:t>/</a:t>
            </a:r>
            <a:r>
              <a:rPr lang="zh-TW" altLang="en-US" sz="2800" dirty="0">
                <a:solidFill>
                  <a:srgbClr val="FF0000"/>
                </a:solidFill>
                <a:effectLst/>
                <a:latin typeface="微軟正黑體" panose="020B0604030504040204" pitchFamily="34" charset="-120"/>
                <a:ea typeface="微軟正黑體" panose="020B0604030504040204" pitchFamily="34" charset="-120"/>
              </a:rPr>
              <a:t>小一派位</a:t>
            </a:r>
            <a:endParaRPr lang="en-US" altLang="zh-TW" sz="2800" dirty="0">
              <a:solidFill>
                <a:srgbClr val="FF0000"/>
              </a:solidFill>
              <a:effectLst/>
              <a:latin typeface="微軟正黑體" panose="020B0604030504040204" pitchFamily="34" charset="-120"/>
              <a:ea typeface="微軟正黑體" panose="020B0604030504040204" pitchFamily="34" charset="-120"/>
            </a:endParaRPr>
          </a:p>
          <a:p>
            <a:pPr marL="0" lvl="1" indent="0" eaLnBrk="1" hangingPunct="1">
              <a:buNone/>
            </a:pPr>
            <a:r>
              <a:rPr lang="zh-TW" altLang="en-US" sz="2800" dirty="0">
                <a:solidFill>
                  <a:schemeClr val="tx1"/>
                </a:solidFill>
                <a:effectLst/>
                <a:latin typeface="微軟正黑體" panose="020B0604030504040204" pitchFamily="34" charset="-120"/>
                <a:ea typeface="微軟正黑體" panose="020B0604030504040204" pitchFamily="34" charset="-120"/>
              </a:rPr>
              <a:t>在此模組為所匯入的學生註冊，並輸入所需數據</a:t>
            </a:r>
          </a:p>
        </p:txBody>
      </p:sp>
      <p:sp>
        <p:nvSpPr>
          <p:cNvPr id="117779" name="Rectangle 19"/>
          <p:cNvSpPr>
            <a:spLocks noGrp="1" noChangeArrowheads="1"/>
          </p:cNvSpPr>
          <p:nvPr>
            <p:ph type="title"/>
          </p:nvPr>
        </p:nvSpPr>
        <p:spPr>
          <a:xfrm>
            <a:off x="1547812" y="254000"/>
            <a:ext cx="7488683" cy="762000"/>
          </a:xfrm>
        </p:spPr>
        <p:txBody>
          <a:bodyPr/>
          <a:lstStyle/>
          <a:p>
            <a:pPr eaLnBrk="1" hangingPunct="1">
              <a:defRPr/>
            </a:pPr>
            <a:r>
              <a:rPr lang="zh-TW" altLang="en-US" dirty="0">
                <a:solidFill>
                  <a:schemeClr val="tx1"/>
                </a:solidFill>
                <a:latin typeface="微軟正黑體" panose="020B0604030504040204" pitchFamily="34" charset="-120"/>
                <a:ea typeface="微軟正黑體" panose="020B0604030504040204" pitchFamily="34" charset="-120"/>
              </a:rPr>
              <a:t>學生資料 </a:t>
            </a:r>
            <a:r>
              <a:rPr lang="en-US" altLang="zh-TW" dirty="0">
                <a:solidFill>
                  <a:schemeClr val="tx1"/>
                </a:solidFill>
                <a:latin typeface="微軟正黑體" panose="020B0604030504040204" pitchFamily="34" charset="-120"/>
                <a:ea typeface="微軟正黑體" panose="020B0604030504040204" pitchFamily="34" charset="-120"/>
              </a:rPr>
              <a:t>(STU) –</a:t>
            </a:r>
            <a:r>
              <a:rPr lang="zh-TW" altLang="en-US" dirty="0">
                <a:solidFill>
                  <a:schemeClr val="tx1"/>
                </a:solidFill>
                <a:latin typeface="微軟正黑體" panose="020B0604030504040204" pitchFamily="34" charset="-120"/>
                <a:ea typeface="微軟正黑體" panose="020B0604030504040204" pitchFamily="34" charset="-120"/>
              </a:rPr>
              <a:t>利用學位分配組數據註冊</a:t>
            </a:r>
          </a:p>
        </p:txBody>
      </p:sp>
      <p:sp>
        <p:nvSpPr>
          <p:cNvPr id="19461" name="Rectangle 7"/>
          <p:cNvSpPr>
            <a:spLocks noChangeArrowheads="1"/>
          </p:cNvSpPr>
          <p:nvPr/>
        </p:nvSpPr>
        <p:spPr bwMode="gray">
          <a:xfrm>
            <a:off x="827585" y="4581127"/>
            <a:ext cx="1440160" cy="1512169"/>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19462" name="Rectangle 8"/>
          <p:cNvSpPr>
            <a:spLocks noChangeArrowheads="1"/>
          </p:cNvSpPr>
          <p:nvPr/>
        </p:nvSpPr>
        <p:spPr bwMode="gray">
          <a:xfrm>
            <a:off x="4067944" y="4581126"/>
            <a:ext cx="4824536" cy="1512169"/>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2" name="投影片編號版面配置區 1"/>
          <p:cNvSpPr>
            <a:spLocks noGrp="1"/>
          </p:cNvSpPr>
          <p:nvPr>
            <p:ph type="sldNum" sz="quarter" idx="12"/>
          </p:nvPr>
        </p:nvSpPr>
        <p:spPr/>
        <p:txBody>
          <a:bodyPr/>
          <a:lstStyle/>
          <a:p>
            <a:pPr>
              <a:defRPr/>
            </a:pPr>
            <a:fld id="{62B53EBF-3D3C-4B19-B75D-10AD2264A0D2}" type="slidenum">
              <a:rPr lang="en-US" altLang="zh-TW" smtClean="0"/>
              <a:pPr>
                <a:defRPr/>
              </a:pPr>
              <a:t>119</a:t>
            </a:fld>
            <a:endParaRPr lang="en-US" altLang="zh-TW" dirty="0"/>
          </a:p>
        </p:txBody>
      </p:sp>
      <p:grpSp>
        <p:nvGrpSpPr>
          <p:cNvPr id="3" name="群組 2"/>
          <p:cNvGrpSpPr/>
          <p:nvPr/>
        </p:nvGrpSpPr>
        <p:grpSpPr>
          <a:xfrm>
            <a:off x="406908" y="2564904"/>
            <a:ext cx="8737092" cy="4005064"/>
            <a:chOff x="406908" y="2564904"/>
            <a:chExt cx="8737092" cy="4005064"/>
          </a:xfrm>
        </p:grpSpPr>
        <p:pic>
          <p:nvPicPr>
            <p:cNvPr id="1945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14"/>
            <a:stretch/>
          </p:blipFill>
          <p:spPr bwMode="auto">
            <a:xfrm>
              <a:off x="406908" y="2564904"/>
              <a:ext cx="8737092"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bwMode="auto">
            <a:xfrm>
              <a:off x="6300192" y="5157192"/>
              <a:ext cx="288032" cy="144016"/>
            </a:xfrm>
            <a:prstGeom prst="rect">
              <a:avLst/>
            </a:prstGeom>
            <a:solidFill>
              <a:schemeClr val="accent3"/>
            </a:solidFill>
            <a:ln w="317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9" name="矩形 8"/>
            <p:cNvSpPr/>
            <p:nvPr/>
          </p:nvSpPr>
          <p:spPr bwMode="auto">
            <a:xfrm>
              <a:off x="6300192" y="5478915"/>
              <a:ext cx="288032" cy="144016"/>
            </a:xfrm>
            <a:prstGeom prst="rect">
              <a:avLst/>
            </a:prstGeom>
            <a:solidFill>
              <a:schemeClr val="accent3"/>
            </a:solidFill>
            <a:ln w="317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10" name="矩形 9"/>
            <p:cNvSpPr/>
            <p:nvPr/>
          </p:nvSpPr>
          <p:spPr bwMode="auto">
            <a:xfrm>
              <a:off x="6293617" y="5786105"/>
              <a:ext cx="288032" cy="144016"/>
            </a:xfrm>
            <a:prstGeom prst="rect">
              <a:avLst/>
            </a:prstGeom>
            <a:solidFill>
              <a:schemeClr val="accent3"/>
            </a:solidFill>
            <a:ln w="317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Tree>
    <p:extLst>
      <p:ext uri="{BB962C8B-B14F-4D97-AF65-F5344CB8AC3E}">
        <p14:creationId xmlns:p14="http://schemas.microsoft.com/office/powerpoint/2010/main" val="2307933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75656" y="620688"/>
            <a:ext cx="8243887" cy="1080120"/>
          </a:xfrm>
        </p:spPr>
        <p:txBody>
          <a:bodyPr/>
          <a:lstStyle/>
          <a:p>
            <a:pPr lvl="1"/>
            <a:r>
              <a:rPr kumimoji="0" lang="zh-TW" altLang="en-US" sz="4000" dirty="0">
                <a:solidFill>
                  <a:srgbClr val="0066FF"/>
                </a:solidFill>
                <a:latin typeface="微軟正黑體" pitchFamily="34" charset="-120"/>
                <a:ea typeface="微軟正黑體" pitchFamily="34" charset="-120"/>
              </a:rPr>
              <a:t>先行設定系統存取時間</a:t>
            </a:r>
            <a:r>
              <a:rPr kumimoji="0" lang="en-US" altLang="zh-TW" sz="4000" dirty="0">
                <a:solidFill>
                  <a:srgbClr val="0066FF"/>
                </a:solidFill>
                <a:latin typeface="微軟正黑體" pitchFamily="34" charset="-120"/>
                <a:ea typeface="微軟正黑體" pitchFamily="34" charset="-120"/>
              </a:rPr>
              <a:t> </a:t>
            </a:r>
            <a:br>
              <a:rPr kumimoji="0" lang="en-US" altLang="zh-TW" sz="4000" dirty="0">
                <a:solidFill>
                  <a:srgbClr val="0066FF"/>
                </a:solidFill>
                <a:latin typeface="微軟正黑體" pitchFamily="34" charset="-120"/>
                <a:ea typeface="微軟正黑體" pitchFamily="34" charset="-120"/>
              </a:rPr>
            </a:br>
            <a:r>
              <a:rPr kumimoji="0" lang="en-US" altLang="zh-TW" sz="4000" dirty="0">
                <a:solidFill>
                  <a:srgbClr val="FF0000"/>
                </a:solidFill>
                <a:latin typeface="微軟正黑體" pitchFamily="34" charset="-120"/>
                <a:ea typeface="微軟正黑體" pitchFamily="34" charset="-120"/>
              </a:rPr>
              <a:t>(</a:t>
            </a:r>
            <a:r>
              <a:rPr kumimoji="0" lang="zh-TW" altLang="en-US" sz="4000" dirty="0">
                <a:solidFill>
                  <a:srgbClr val="FF0000"/>
                </a:solidFill>
                <a:latin typeface="微軟正黑體" pitchFamily="34" charset="-120"/>
                <a:ea typeface="微軟正黑體" pitchFamily="34" charset="-120"/>
              </a:rPr>
              <a:t>系統保安</a:t>
            </a:r>
            <a:r>
              <a:rPr kumimoji="0" lang="en-US" altLang="zh-TW" sz="4000" dirty="0">
                <a:solidFill>
                  <a:srgbClr val="FF0000"/>
                </a:solidFill>
                <a:latin typeface="微軟正黑體" pitchFamily="34" charset="-120"/>
                <a:ea typeface="微軟正黑體" pitchFamily="34" charset="-120"/>
              </a:rPr>
              <a:t>&gt;</a:t>
            </a:r>
            <a:r>
              <a:rPr kumimoji="0" lang="zh-TW" altLang="en-US" sz="4000" dirty="0">
                <a:solidFill>
                  <a:srgbClr val="FF0000"/>
                </a:solidFill>
                <a:latin typeface="微軟正黑體" pitchFamily="34" charset="-120"/>
                <a:ea typeface="微軟正黑體" pitchFamily="34" charset="-120"/>
              </a:rPr>
              <a:t>設定</a:t>
            </a:r>
            <a:r>
              <a:rPr kumimoji="0" lang="en-US" altLang="zh-TW" sz="4000" dirty="0">
                <a:solidFill>
                  <a:srgbClr val="FF0000"/>
                </a:solidFill>
                <a:latin typeface="微軟正黑體" pitchFamily="34" charset="-120"/>
                <a:ea typeface="微軟正黑體" pitchFamily="34" charset="-120"/>
              </a:rPr>
              <a:t>&gt;</a:t>
            </a:r>
            <a:r>
              <a:rPr kumimoji="0" lang="zh-TW" altLang="en-US" sz="4000" dirty="0">
                <a:solidFill>
                  <a:srgbClr val="FF0000"/>
                </a:solidFill>
                <a:latin typeface="微軟正黑體" pitchFamily="34" charset="-120"/>
                <a:ea typeface="微軟正黑體" pitchFamily="34" charset="-120"/>
              </a:rPr>
              <a:t>系統設定</a:t>
            </a:r>
            <a:r>
              <a:rPr kumimoji="0" lang="en-US" altLang="zh-TW" sz="4000" dirty="0">
                <a:solidFill>
                  <a:srgbClr val="FF0000"/>
                </a:solidFill>
                <a:latin typeface="微軟正黑體" pitchFamily="34" charset="-120"/>
                <a:ea typeface="微軟正黑體" pitchFamily="34" charset="-120"/>
              </a:rPr>
              <a:t>)</a:t>
            </a:r>
            <a:endParaRPr lang="zh-HK" altLang="en-US" sz="4000"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2863" y="2132856"/>
            <a:ext cx="896072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587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509588" y="3152775"/>
            <a:ext cx="6286500" cy="3578225"/>
          </a:xfrm>
          <a:prstGeom prst="rect">
            <a:avLst/>
          </a:prstGeom>
        </p:spPr>
      </p:pic>
      <p:sp>
        <p:nvSpPr>
          <p:cNvPr id="140290" name="Rectangle 2"/>
          <p:cNvSpPr>
            <a:spLocks noGrp="1" noChangeArrowheads="1"/>
          </p:cNvSpPr>
          <p:nvPr>
            <p:ph type="title"/>
          </p:nvPr>
        </p:nvSpPr>
        <p:spPr/>
        <p:txBody>
          <a:bodyPr/>
          <a:lstStyle/>
          <a:p>
            <a:pPr eaLnBrk="1" hangingPunct="1">
              <a:defRPr/>
            </a:pPr>
            <a:r>
              <a:rPr lang="zh-TW" altLang="en-US" sz="3200" dirty="0">
                <a:solidFill>
                  <a:schemeClr val="tx1"/>
                </a:solidFill>
                <a:latin typeface="微軟正黑體" panose="020B0604030504040204" pitchFamily="34" charset="-120"/>
                <a:ea typeface="微軟正黑體" panose="020B0604030504040204" pitchFamily="34" charset="-120"/>
              </a:rPr>
              <a:t>學生資料 </a:t>
            </a:r>
            <a:r>
              <a:rPr lang="en-US" altLang="zh-TW" sz="3200" dirty="0">
                <a:solidFill>
                  <a:schemeClr val="tx1"/>
                </a:solidFill>
                <a:latin typeface="微軟正黑體" panose="020B0604030504040204" pitchFamily="34" charset="-120"/>
                <a:ea typeface="微軟正黑體" panose="020B0604030504040204" pitchFamily="34" charset="-120"/>
              </a:rPr>
              <a:t>(STU) –</a:t>
            </a:r>
            <a:r>
              <a:rPr lang="zh-TW" altLang="en-US" sz="3200" dirty="0">
                <a:solidFill>
                  <a:schemeClr val="tx1"/>
                </a:solidFill>
                <a:latin typeface="微軟正黑體" panose="020B0604030504040204" pitchFamily="34" charset="-120"/>
                <a:ea typeface="微軟正黑體" panose="020B0604030504040204" pitchFamily="34" charset="-120"/>
              </a:rPr>
              <a:t> 個別註冊 </a:t>
            </a:r>
          </a:p>
        </p:txBody>
      </p:sp>
      <p:sp>
        <p:nvSpPr>
          <p:cNvPr id="18437"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84855861-CC58-43E3-9A61-31A7BCD97246}" type="slidenum">
              <a:rPr lang="en-US" altLang="zh-TW" sz="1000" smtClean="0">
                <a:solidFill>
                  <a:schemeClr val="tx1"/>
                </a:solidFill>
                <a:latin typeface="Tahoma" panose="020B0604030504040204" pitchFamily="34" charset="0"/>
              </a:rPr>
              <a:pPr>
                <a:spcBef>
                  <a:spcPct val="0"/>
                </a:spcBef>
                <a:buClrTx/>
                <a:buSzTx/>
                <a:buFontTx/>
                <a:buNone/>
              </a:pPr>
              <a:t>120</a:t>
            </a:fld>
            <a:endParaRPr lang="en-US" altLang="zh-TW" sz="1000" dirty="0">
              <a:solidFill>
                <a:schemeClr val="tx1"/>
              </a:solidFill>
              <a:latin typeface="Tahoma" panose="020B0604030504040204" pitchFamily="34" charset="0"/>
            </a:endParaRPr>
          </a:p>
        </p:txBody>
      </p:sp>
      <p:sp>
        <p:nvSpPr>
          <p:cNvPr id="9" name="Text Box 6"/>
          <p:cNvSpPr txBox="1">
            <a:spLocks noChangeArrowheads="1"/>
          </p:cNvSpPr>
          <p:nvPr/>
        </p:nvSpPr>
        <p:spPr bwMode="gray">
          <a:xfrm>
            <a:off x="323850" y="1375625"/>
            <a:ext cx="8820150" cy="1815882"/>
          </a:xfrm>
          <a:prstGeom prst="rect">
            <a:avLst/>
          </a:prstGeom>
          <a:solidFill>
            <a:schemeClr val="bg1"/>
          </a:solidFill>
          <a:ln>
            <a:noFill/>
          </a:ln>
          <a:effectLst/>
          <a:extLst/>
        </p:spPr>
        <p:txBody>
          <a:bodyPr wrap="square">
            <a:spAutoFit/>
          </a:bodyPr>
          <a:lstStyle/>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1.</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註冊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個別註冊</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2.</a:t>
            </a:r>
            <a:r>
              <a:rPr kumimoji="1" lang="zh-HK" altLang="en-US" sz="2800" dirty="0">
                <a:solidFill>
                  <a:schemeClr val="tx1"/>
                </a:solidFill>
                <a:effectLst/>
                <a:latin typeface="微軟正黑體" panose="020B0604030504040204" pitchFamily="34" charset="-120"/>
                <a:ea typeface="微軟正黑體" panose="020B0604030504040204" pitchFamily="34" charset="-120"/>
              </a:rPr>
              <a:t>輸入資料</a:t>
            </a:r>
            <a:endParaRPr kumimoji="1" lang="en-US" altLang="zh-HK" sz="28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註冊後 學生註冊編號</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en-US" altLang="zh-TW" sz="2800" dirty="0" err="1">
                <a:solidFill>
                  <a:schemeClr val="tx1"/>
                </a:solidFill>
                <a:effectLst/>
                <a:latin typeface="微軟正黑體" panose="020B0604030504040204" pitchFamily="34" charset="-120"/>
                <a:ea typeface="微軟正黑體" panose="020B0604030504040204" pitchFamily="34" charset="-120"/>
              </a:rPr>
              <a:t>Reg</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No) </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不可更改</a:t>
            </a:r>
            <a:endParaRPr kumimoji="1" lang="en-US" altLang="zh-TW" sz="2800" dirty="0">
              <a:solidFill>
                <a:srgbClr val="FF0000"/>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a:t>
            </a:r>
            <a:r>
              <a:rPr kumimoji="1" lang="zh-TW" altLang="en-US" sz="2800" dirty="0">
                <a:solidFill>
                  <a:srgbClr val="FF0000"/>
                </a:solidFill>
                <a:effectLst/>
                <a:latin typeface="微軟正黑體" panose="020B0604030504040204" pitchFamily="34" charset="-120"/>
                <a:ea typeface="微軟正黑體" panose="020B0604030504040204" pitchFamily="34" charset="-120"/>
              </a:rPr>
              <a:t>紅色字</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為必須輸入的資料</a:t>
            </a:r>
            <a:endParaRPr kumimoji="1" lang="en-US" altLang="zh-TW" sz="2800" dirty="0">
              <a:solidFill>
                <a:schemeClr val="tx1"/>
              </a:solidFill>
              <a:effectLst/>
              <a:latin typeface="微軟正黑體" panose="020B0604030504040204" pitchFamily="34" charset="-120"/>
              <a:ea typeface="微軟正黑體" panose="020B0604030504040204" pitchFamily="34" charset="-120"/>
            </a:endParaRPr>
          </a:p>
        </p:txBody>
      </p:sp>
      <p:sp>
        <p:nvSpPr>
          <p:cNvPr id="8" name="AutoShape 5"/>
          <p:cNvSpPr>
            <a:spLocks noChangeArrowheads="1"/>
          </p:cNvSpPr>
          <p:nvPr/>
        </p:nvSpPr>
        <p:spPr bwMode="auto">
          <a:xfrm>
            <a:off x="6825754" y="990192"/>
            <a:ext cx="2276475" cy="1800944"/>
          </a:xfrm>
          <a:prstGeom prst="irregularSeal1">
            <a:avLst/>
          </a:prstGeom>
          <a:solidFill>
            <a:schemeClr val="accent2"/>
          </a:solidFill>
          <a:ln w="38100">
            <a:solidFill>
              <a:srgbClr val="00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lgn="ctr" eaLnBrk="1" hangingPunct="1">
              <a:spcBef>
                <a:spcPct val="0"/>
              </a:spcBef>
              <a:buClrTx/>
              <a:buSzTx/>
              <a:buFont typeface="Wingdings" panose="05000000000000000000" pitchFamily="2" charset="2"/>
              <a:buNone/>
            </a:pPr>
            <a:r>
              <a:rPr lang="zh-TW" altLang="en-US" sz="2000" dirty="0">
                <a:solidFill>
                  <a:srgbClr val="FF0000"/>
                </a:solidFill>
                <a:latin typeface="微軟正黑體" panose="020B0604030504040204" pitchFamily="34" charset="-120"/>
                <a:ea typeface="微軟正黑體" panose="020B0604030504040204" pitchFamily="34" charset="-120"/>
              </a:rPr>
              <a:t>即時核對資料</a:t>
            </a:r>
          </a:p>
        </p:txBody>
      </p:sp>
      <p:sp>
        <p:nvSpPr>
          <p:cNvPr id="10" name="Text Box 6"/>
          <p:cNvSpPr txBox="1">
            <a:spLocks noChangeArrowheads="1"/>
          </p:cNvSpPr>
          <p:nvPr/>
        </p:nvSpPr>
        <p:spPr bwMode="gray">
          <a:xfrm>
            <a:off x="6367959" y="5373216"/>
            <a:ext cx="2561729" cy="584775"/>
          </a:xfrm>
          <a:prstGeom prst="rect">
            <a:avLst/>
          </a:prstGeom>
          <a:solidFill>
            <a:schemeClr val="bg1"/>
          </a:solidFill>
          <a:ln>
            <a:noFill/>
          </a:ln>
          <a:effectLst/>
          <a:extLst/>
        </p:spPr>
        <p:txBody>
          <a:bodyPr wrap="square">
            <a:spAutoFit/>
          </a:bodyPr>
          <a:lstStyle/>
          <a:p>
            <a:pPr eaLnBrk="1" hangingPunct="1">
              <a:spcBef>
                <a:spcPts val="0"/>
              </a:spcBef>
              <a:buNone/>
              <a:defRPr/>
            </a:pPr>
            <a:r>
              <a:rPr kumimoji="1" lang="zh-TW" altLang="en-US" sz="1600" dirty="0">
                <a:solidFill>
                  <a:srgbClr val="FF0000"/>
                </a:solidFill>
                <a:effectLst/>
                <a:latin typeface="微軟正黑體" panose="020B0604030504040204" pitchFamily="34" charset="-120"/>
                <a:ea typeface="微軟正黑體" panose="020B0604030504040204" pitchFamily="34" charset="-120"/>
              </a:rPr>
              <a:t>問</a:t>
            </a:r>
            <a:r>
              <a:rPr kumimoji="1" lang="en-US" altLang="zh-TW" sz="1600" dirty="0">
                <a:solidFill>
                  <a:srgbClr val="FF0000"/>
                </a:solidFill>
                <a:effectLst/>
                <a:latin typeface="微軟正黑體" panose="020B0604030504040204" pitchFamily="34" charset="-120"/>
                <a:ea typeface="微軟正黑體" panose="020B0604030504040204" pitchFamily="34" charset="-120"/>
              </a:rPr>
              <a:t>:</a:t>
            </a:r>
            <a:r>
              <a:rPr kumimoji="1" lang="zh-TW" altLang="en-US" sz="1600" dirty="0">
                <a:solidFill>
                  <a:srgbClr val="FF0000"/>
                </a:solidFill>
                <a:effectLst/>
                <a:latin typeface="微軟正黑體" panose="020B0604030504040204" pitchFamily="34" charset="-120"/>
                <a:ea typeface="微軟正黑體" panose="020B0604030504040204" pitchFamily="34" charset="-120"/>
              </a:rPr>
              <a:t>學生註冊編號</a:t>
            </a:r>
            <a:r>
              <a:rPr kumimoji="1" lang="en-US" altLang="zh-TW" sz="1600" dirty="0">
                <a:solidFill>
                  <a:srgbClr val="FF0000"/>
                </a:solidFill>
                <a:effectLst/>
                <a:latin typeface="微軟正黑體" panose="020B0604030504040204" pitchFamily="34" charset="-120"/>
                <a:ea typeface="微軟正黑體" panose="020B0604030504040204" pitchFamily="34" charset="-120"/>
              </a:rPr>
              <a:t>(</a:t>
            </a:r>
            <a:r>
              <a:rPr kumimoji="1" lang="en-US" altLang="zh-TW" sz="1600" dirty="0" err="1">
                <a:solidFill>
                  <a:srgbClr val="FF0000"/>
                </a:solidFill>
                <a:effectLst/>
                <a:latin typeface="微軟正黑體" panose="020B0604030504040204" pitchFamily="34" charset="-120"/>
                <a:ea typeface="微軟正黑體" panose="020B0604030504040204" pitchFamily="34" charset="-120"/>
              </a:rPr>
              <a:t>Reg</a:t>
            </a:r>
            <a:r>
              <a:rPr kumimoji="1" lang="zh-TW" altLang="en-US" sz="1600" dirty="0">
                <a:solidFill>
                  <a:srgbClr val="FF0000"/>
                </a:solidFill>
                <a:effectLst/>
                <a:latin typeface="微軟正黑體" panose="020B0604030504040204" pitchFamily="34" charset="-120"/>
                <a:ea typeface="微軟正黑體" panose="020B0604030504040204" pitchFamily="34" charset="-120"/>
              </a:rPr>
              <a:t> </a:t>
            </a:r>
            <a:r>
              <a:rPr kumimoji="1" lang="en-US" altLang="zh-TW" sz="1600" dirty="0">
                <a:solidFill>
                  <a:srgbClr val="FF0000"/>
                </a:solidFill>
                <a:effectLst/>
                <a:latin typeface="微軟正黑體" panose="020B0604030504040204" pitchFamily="34" charset="-120"/>
                <a:ea typeface="微軟正黑體" panose="020B0604030504040204" pitchFamily="34" charset="-120"/>
              </a:rPr>
              <a:t>No)</a:t>
            </a:r>
            <a:r>
              <a:rPr kumimoji="1" lang="zh-TW" altLang="en-US" sz="1600" dirty="0">
                <a:solidFill>
                  <a:srgbClr val="FF0000"/>
                </a:solidFill>
                <a:effectLst/>
                <a:latin typeface="微軟正黑體" panose="020B0604030504040204" pitchFamily="34" charset="-120"/>
                <a:ea typeface="微軟正黑體" panose="020B0604030504040204" pitchFamily="34" charset="-120"/>
              </a:rPr>
              <a:t>與</a:t>
            </a:r>
            <a:r>
              <a:rPr kumimoji="1" lang="zh-HK" altLang="en-US" sz="1600" dirty="0">
                <a:solidFill>
                  <a:srgbClr val="FF0000"/>
                </a:solidFill>
                <a:effectLst/>
                <a:latin typeface="微軟正黑體" panose="020B0604030504040204" pitchFamily="34" charset="-120"/>
                <a:ea typeface="微軟正黑體" panose="020B0604030504040204" pitchFamily="34" charset="-120"/>
              </a:rPr>
              <a:t>學生編號</a:t>
            </a:r>
            <a:r>
              <a:rPr kumimoji="1" lang="en-US" altLang="zh-TW" sz="1600" dirty="0">
                <a:solidFill>
                  <a:srgbClr val="FF0000"/>
                </a:solidFill>
                <a:effectLst/>
                <a:latin typeface="微軟正黑體" panose="020B0604030504040204" pitchFamily="34" charset="-120"/>
                <a:ea typeface="微軟正黑體" panose="020B0604030504040204" pitchFamily="34" charset="-120"/>
              </a:rPr>
              <a:t>(STRN)</a:t>
            </a:r>
            <a:r>
              <a:rPr kumimoji="1" lang="zh-TW" altLang="en-US" sz="1600" dirty="0">
                <a:solidFill>
                  <a:srgbClr val="FF0000"/>
                </a:solidFill>
                <a:effectLst/>
                <a:latin typeface="微軟正黑體" panose="020B0604030504040204" pitchFamily="34" charset="-120"/>
                <a:ea typeface="微軟正黑體" panose="020B0604030504040204" pitchFamily="34" charset="-120"/>
              </a:rPr>
              <a:t>的分別</a:t>
            </a:r>
            <a:r>
              <a:rPr kumimoji="1" lang="en-US" altLang="zh-TW" sz="1600" dirty="0">
                <a:solidFill>
                  <a:srgbClr val="FF0000"/>
                </a:solidFill>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80972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569119" y="2479013"/>
            <a:ext cx="7858125" cy="4105275"/>
          </a:xfrm>
          <a:prstGeom prst="rect">
            <a:avLst/>
          </a:prstGeom>
        </p:spPr>
      </p:pic>
      <p:sp>
        <p:nvSpPr>
          <p:cNvPr id="192514" name="Rectangle 2"/>
          <p:cNvSpPr>
            <a:spLocks noGrp="1" noChangeArrowheads="1"/>
          </p:cNvSpPr>
          <p:nvPr>
            <p:ph type="title"/>
          </p:nvPr>
        </p:nvSpPr>
        <p:spPr/>
        <p:txBody>
          <a:bodyPr/>
          <a:lstStyle/>
          <a:p>
            <a:pPr eaLnBrk="1" hangingPunct="1">
              <a:defRPr/>
            </a:pPr>
            <a:r>
              <a:rPr lang="zh-TW" altLang="en-US" sz="3200" dirty="0">
                <a:solidFill>
                  <a:schemeClr val="tx1"/>
                </a:solidFill>
                <a:latin typeface="微軟正黑體" panose="020B0604030504040204" pitchFamily="34" charset="-120"/>
                <a:ea typeface="微軟正黑體" panose="020B0604030504040204" pitchFamily="34" charset="-120"/>
              </a:rPr>
              <a:t>學生資料 </a:t>
            </a:r>
            <a:r>
              <a:rPr lang="en-US" altLang="zh-TW" sz="3200" dirty="0">
                <a:solidFill>
                  <a:schemeClr val="tx1"/>
                </a:solidFill>
                <a:latin typeface="微軟正黑體" panose="020B0604030504040204" pitchFamily="34" charset="-120"/>
                <a:ea typeface="微軟正黑體" panose="020B0604030504040204" pitchFamily="34" charset="-120"/>
              </a:rPr>
              <a:t>(STU) –</a:t>
            </a:r>
            <a:r>
              <a:rPr lang="zh-TW" altLang="en-US" sz="3200" dirty="0">
                <a:solidFill>
                  <a:schemeClr val="tx1"/>
                </a:solidFill>
                <a:latin typeface="微軟正黑體" panose="020B0604030504040204" pitchFamily="34" charset="-120"/>
                <a:ea typeface="微軟正黑體" panose="020B0604030504040204" pitchFamily="34" charset="-120"/>
              </a:rPr>
              <a:t> 整批註冊</a:t>
            </a:r>
            <a:endParaRPr lang="en-US" altLang="zh-TW" sz="3200" dirty="0">
              <a:solidFill>
                <a:schemeClr val="tx1"/>
              </a:solidFill>
              <a:latin typeface="微軟正黑體" panose="020B0604030504040204" pitchFamily="34" charset="-120"/>
              <a:ea typeface="微軟正黑體" panose="020B0604030504040204" pitchFamily="34" charset="-120"/>
            </a:endParaRPr>
          </a:p>
        </p:txBody>
      </p:sp>
      <p:sp>
        <p:nvSpPr>
          <p:cNvPr id="22532" name="Text Box 4"/>
          <p:cNvSpPr txBox="1">
            <a:spLocks noChangeArrowheads="1"/>
          </p:cNvSpPr>
          <p:nvPr/>
        </p:nvSpPr>
        <p:spPr bwMode="auto">
          <a:xfrm>
            <a:off x="304800" y="1955793"/>
            <a:ext cx="8396288" cy="523220"/>
          </a:xfrm>
          <a:prstGeom prst="rect">
            <a:avLst/>
          </a:prstGeom>
          <a:noFill/>
          <a:ln>
            <a:noFill/>
          </a:ln>
          <a:effectLs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spcBef>
                <a:spcPct val="50000"/>
              </a:spcBef>
              <a:buClr>
                <a:schemeClr val="bg1"/>
              </a:buClr>
              <a:buSzPct val="100000"/>
              <a:buNone/>
            </a:pPr>
            <a:r>
              <a:rPr lang="en-US" altLang="zh-TW" sz="2800" b="0" dirty="0">
                <a:solidFill>
                  <a:schemeClr val="tx1"/>
                </a:solidFill>
                <a:effectLst/>
                <a:latin typeface="微軟正黑體" panose="020B0604030504040204" pitchFamily="34" charset="-120"/>
                <a:ea typeface="微軟正黑體" panose="020B0604030504040204" pitchFamily="34" charset="-120"/>
              </a:rPr>
              <a:t>-</a:t>
            </a:r>
            <a:r>
              <a:rPr lang="zh-TW" altLang="en-US" sz="2800" b="0" dirty="0">
                <a:solidFill>
                  <a:schemeClr val="tx1"/>
                </a:solidFill>
                <a:effectLst/>
                <a:latin typeface="微軟正黑體" panose="020B0604030504040204" pitchFamily="34" charset="-120"/>
                <a:ea typeface="微軟正黑體" panose="020B0604030504040204" pitchFamily="34" charset="-120"/>
              </a:rPr>
              <a:t> 可同時讓</a:t>
            </a:r>
            <a:r>
              <a:rPr lang="en-US" altLang="zh-TW" sz="2800" b="0" dirty="0">
                <a:solidFill>
                  <a:schemeClr val="tx1"/>
                </a:solidFill>
                <a:effectLst/>
                <a:latin typeface="微軟正黑體" panose="020B0604030504040204" pitchFamily="34" charset="-120"/>
                <a:ea typeface="微軟正黑體" panose="020B0604030504040204" pitchFamily="34" charset="-120"/>
              </a:rPr>
              <a:t>20</a:t>
            </a:r>
            <a:r>
              <a:rPr lang="zh-TW" altLang="en-US" sz="2800" b="0" dirty="0">
                <a:solidFill>
                  <a:schemeClr val="tx1"/>
                </a:solidFill>
                <a:effectLst/>
                <a:latin typeface="微軟正黑體" panose="020B0604030504040204" pitchFamily="34" charset="-120"/>
                <a:ea typeface="微軟正黑體" panose="020B0604030504040204" pitchFamily="34" charset="-120"/>
              </a:rPr>
              <a:t>個學生註冊。欄位可選擇</a:t>
            </a:r>
            <a:r>
              <a:rPr lang="zh-TW" altLang="en-US" sz="2800" b="0" dirty="0">
                <a:solidFill>
                  <a:srgbClr val="FF0000"/>
                </a:solidFill>
                <a:effectLst/>
                <a:latin typeface="微軟正黑體" panose="020B0604030504040204" pitchFamily="34" charset="-120"/>
                <a:ea typeface="微軟正黑體" panose="020B0604030504040204" pitchFamily="34" charset="-120"/>
              </a:rPr>
              <a:t>顯示或隱藏</a:t>
            </a:r>
            <a:r>
              <a:rPr lang="zh-TW" altLang="en-US" sz="2800" b="0" dirty="0">
                <a:solidFill>
                  <a:schemeClr val="tx1"/>
                </a:solidFill>
                <a:effectLst/>
                <a:latin typeface="微軟正黑體" panose="020B0604030504040204" pitchFamily="34" charset="-120"/>
                <a:ea typeface="微軟正黑體" panose="020B0604030504040204" pitchFamily="34" charset="-120"/>
              </a:rPr>
              <a:t>。 </a:t>
            </a:r>
          </a:p>
        </p:txBody>
      </p:sp>
      <p:sp>
        <p:nvSpPr>
          <p:cNvPr id="22533"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52211159-D579-4CE5-B5CC-B0AD6AA50C84}" type="slidenum">
              <a:rPr lang="en-US" altLang="zh-TW" sz="1000" smtClean="0">
                <a:solidFill>
                  <a:schemeClr val="tx1"/>
                </a:solidFill>
                <a:latin typeface="Tahoma" panose="020B0604030504040204" pitchFamily="34" charset="0"/>
              </a:rPr>
              <a:pPr>
                <a:spcBef>
                  <a:spcPct val="0"/>
                </a:spcBef>
                <a:buClrTx/>
                <a:buSzTx/>
                <a:buFontTx/>
                <a:buNone/>
              </a:pPr>
              <a:t>121</a:t>
            </a:fld>
            <a:endParaRPr lang="en-US" altLang="zh-TW" sz="1000">
              <a:solidFill>
                <a:schemeClr val="tx1"/>
              </a:solidFill>
              <a:latin typeface="Tahoma" panose="020B0604030504040204" pitchFamily="34" charset="0"/>
            </a:endParaRPr>
          </a:p>
        </p:txBody>
      </p:sp>
      <p:sp>
        <p:nvSpPr>
          <p:cNvPr id="7" name="Text Box 6"/>
          <p:cNvSpPr txBox="1">
            <a:spLocks noChangeArrowheads="1"/>
          </p:cNvSpPr>
          <p:nvPr/>
        </p:nvSpPr>
        <p:spPr bwMode="gray">
          <a:xfrm>
            <a:off x="323850" y="1335080"/>
            <a:ext cx="5327650" cy="523220"/>
          </a:xfrm>
          <a:prstGeom prst="rect">
            <a:avLst/>
          </a:prstGeom>
          <a:noFill/>
          <a:ln>
            <a:noFill/>
          </a:ln>
          <a:effectLst/>
          <a:extLst/>
        </p:spPr>
        <p:txBody>
          <a:bodyPr>
            <a:spAutoFit/>
          </a:bodyPr>
          <a:lstStyle/>
          <a:p>
            <a:pPr eaLnBrk="1" hangingPunct="1">
              <a:spcBef>
                <a:spcPts val="60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 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註冊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整批註冊</a:t>
            </a:r>
          </a:p>
        </p:txBody>
      </p:sp>
      <p:sp>
        <p:nvSpPr>
          <p:cNvPr id="2" name="矩形 1"/>
          <p:cNvSpPr/>
          <p:nvPr/>
        </p:nvSpPr>
        <p:spPr bwMode="auto">
          <a:xfrm>
            <a:off x="569119" y="3241939"/>
            <a:ext cx="1080120" cy="353798"/>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None/>
              <a:tabLst/>
            </a:pPr>
            <a:endParaRPr kumimoji="0" lang="zh-HK" altLang="en-US" sz="2000" b="1" i="0" u="none" strike="noStrike" cap="none" normalizeH="0" baseline="0">
              <a:ln>
                <a:noFill/>
              </a:ln>
              <a:solidFill>
                <a:srgbClr val="0000FF"/>
              </a:solidFill>
              <a:effectLst/>
              <a:latin typeface="Trebuchet MS" pitchFamily="34" charset="0"/>
              <a:ea typeface="新細明體" pitchFamily="18" charset="-120"/>
            </a:endParaRPr>
          </a:p>
        </p:txBody>
      </p:sp>
      <p:pic>
        <p:nvPicPr>
          <p:cNvPr id="12"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24292" t="18503" r="53928" b="23222"/>
          <a:stretch/>
        </p:blipFill>
        <p:spPr bwMode="auto">
          <a:xfrm>
            <a:off x="1947588" y="3504359"/>
            <a:ext cx="1979112" cy="2780928"/>
          </a:xfrm>
          <a:prstGeom prst="rect">
            <a:avLst/>
          </a:prstGeom>
          <a:noFill/>
          <a:ln w="31750" algn="ctr">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0844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圖片 3"/>
          <p:cNvPicPr>
            <a:picLocks noChangeAspect="1"/>
          </p:cNvPicPr>
          <p:nvPr/>
        </p:nvPicPr>
        <p:blipFill rotWithShape="1">
          <a:blip r:embed="rId2">
            <a:extLst>
              <a:ext uri="{28A0092B-C50C-407E-A947-70E740481C1C}">
                <a14:useLocalDpi xmlns:a14="http://schemas.microsoft.com/office/drawing/2010/main" val="0"/>
              </a:ext>
            </a:extLst>
          </a:blip>
          <a:srcRect l="15535" t="17226" r="30713" b="64700"/>
          <a:stretch/>
        </p:blipFill>
        <p:spPr bwMode="auto">
          <a:xfrm>
            <a:off x="802552" y="2132856"/>
            <a:ext cx="7213228" cy="261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p:txBody>
          <a:bodyPr/>
          <a:lstStyle/>
          <a:p>
            <a:pPr eaLnBrk="1" hangingPunct="1">
              <a:defRPr/>
            </a:pPr>
            <a:r>
              <a:rPr lang="zh-TW" altLang="en-US" sz="3200" dirty="0">
                <a:solidFill>
                  <a:schemeClr val="tx1"/>
                </a:solidFill>
                <a:latin typeface="微軟正黑體" panose="020B0604030504040204" pitchFamily="34" charset="-120"/>
                <a:ea typeface="微軟正黑體" panose="020B0604030504040204" pitchFamily="34" charset="-120"/>
              </a:rPr>
              <a:t>學生資料 </a:t>
            </a:r>
            <a:r>
              <a:rPr lang="en-US" altLang="zh-TW" sz="3200" dirty="0">
                <a:solidFill>
                  <a:schemeClr val="tx1"/>
                </a:solidFill>
                <a:latin typeface="微軟正黑體" panose="020B0604030504040204" pitchFamily="34" charset="-120"/>
                <a:ea typeface="微軟正黑體" panose="020B0604030504040204" pitchFamily="34" charset="-120"/>
              </a:rPr>
              <a:t>(STU) –</a:t>
            </a:r>
            <a:r>
              <a:rPr lang="zh-TW" altLang="en-US" sz="3200" dirty="0">
                <a:solidFill>
                  <a:schemeClr val="tx1"/>
                </a:solidFill>
                <a:latin typeface="微軟正黑體" panose="020B0604030504040204" pitchFamily="34" charset="-120"/>
                <a:ea typeface="微軟正黑體" panose="020B0604030504040204" pitchFamily="34" charset="-120"/>
              </a:rPr>
              <a:t> 註冊檔案上載</a:t>
            </a:r>
          </a:p>
        </p:txBody>
      </p:sp>
      <p:sp>
        <p:nvSpPr>
          <p:cNvPr id="23556" name="Line 3"/>
          <p:cNvSpPr>
            <a:spLocks noChangeShapeType="1"/>
          </p:cNvSpPr>
          <p:nvPr/>
        </p:nvSpPr>
        <p:spPr bwMode="auto">
          <a:xfrm flipH="1" flipV="1">
            <a:off x="6223514" y="2544653"/>
            <a:ext cx="53628" cy="3027361"/>
          </a:xfrm>
          <a:prstGeom prst="line">
            <a:avLst/>
          </a:prstGeom>
          <a:noFill/>
          <a:ln w="28575">
            <a:solidFill>
              <a:schemeClr val="hlink"/>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pic>
        <p:nvPicPr>
          <p:cNvPr id="193541" name="Picture 5"/>
          <p:cNvPicPr>
            <a:picLocks noChangeAspect="1" noChangeArrowheads="1"/>
          </p:cNvPicPr>
          <p:nvPr/>
        </p:nvPicPr>
        <p:blipFill>
          <a:blip r:embed="rId3"/>
          <a:srcRect l="22633" t="14757" r="60872" b="78342"/>
          <a:stretch>
            <a:fillRect/>
          </a:stretch>
        </p:blipFill>
        <p:spPr bwMode="auto">
          <a:xfrm>
            <a:off x="4144611" y="4627538"/>
            <a:ext cx="1914525" cy="601662"/>
          </a:xfrm>
          <a:prstGeom prst="rect">
            <a:avLst/>
          </a:prstGeom>
          <a:ln/>
        </p:spPr>
        <p:style>
          <a:lnRef idx="2">
            <a:schemeClr val="accent3"/>
          </a:lnRef>
          <a:fillRef idx="1">
            <a:schemeClr val="lt1"/>
          </a:fillRef>
          <a:effectRef idx="0">
            <a:schemeClr val="accent3"/>
          </a:effectRef>
          <a:fontRef idx="minor">
            <a:schemeClr val="dk1"/>
          </a:fontRef>
        </p:style>
      </p:pic>
      <p:sp>
        <p:nvSpPr>
          <p:cNvPr id="23558" name="Line 6"/>
          <p:cNvSpPr>
            <a:spLocks noChangeShapeType="1"/>
          </p:cNvSpPr>
          <p:nvPr/>
        </p:nvSpPr>
        <p:spPr bwMode="auto">
          <a:xfrm flipH="1">
            <a:off x="3421756" y="4585063"/>
            <a:ext cx="706106" cy="945609"/>
          </a:xfrm>
          <a:prstGeom prst="line">
            <a:avLst/>
          </a:prstGeom>
          <a:noFill/>
          <a:ln w="28575">
            <a:solidFill>
              <a:schemeClr val="hlink"/>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3560" name="Oval 13"/>
          <p:cNvSpPr>
            <a:spLocks noChangeArrowheads="1"/>
          </p:cNvSpPr>
          <p:nvPr/>
        </p:nvSpPr>
        <p:spPr bwMode="auto">
          <a:xfrm>
            <a:off x="829167" y="4043363"/>
            <a:ext cx="792163" cy="576262"/>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pic>
        <p:nvPicPr>
          <p:cNvPr id="23561" name="Picture 14"/>
          <p:cNvPicPr>
            <a:picLocks noChangeAspect="1" noChangeArrowheads="1"/>
          </p:cNvPicPr>
          <p:nvPr/>
        </p:nvPicPr>
        <p:blipFill>
          <a:blip r:embed="rId4">
            <a:extLst>
              <a:ext uri="{28A0092B-C50C-407E-A947-70E740481C1C}">
                <a14:useLocalDpi xmlns:a14="http://schemas.microsoft.com/office/drawing/2010/main" val="0"/>
              </a:ext>
            </a:extLst>
          </a:blip>
          <a:srcRect l="45393" t="22266" r="39470" b="69856"/>
          <a:stretch>
            <a:fillRect/>
          </a:stretch>
        </p:blipFill>
        <p:spPr bwMode="auto">
          <a:xfrm>
            <a:off x="532304" y="4638413"/>
            <a:ext cx="14763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551" name="Picture 15"/>
          <p:cNvPicPr>
            <a:picLocks noChangeAspect="1" noChangeArrowheads="1"/>
          </p:cNvPicPr>
          <p:nvPr/>
        </p:nvPicPr>
        <p:blipFill>
          <a:blip r:embed="rId4"/>
          <a:srcRect l="22688" t="30316" r="60336" b="63780"/>
          <a:stretch>
            <a:fillRect/>
          </a:stretch>
        </p:blipFill>
        <p:spPr bwMode="auto">
          <a:xfrm>
            <a:off x="491084" y="5164137"/>
            <a:ext cx="2152650" cy="563562"/>
          </a:xfrm>
          <a:prstGeom prst="rect">
            <a:avLst/>
          </a:prstGeom>
          <a:ln/>
        </p:spPr>
        <p:style>
          <a:lnRef idx="2">
            <a:schemeClr val="accent3"/>
          </a:lnRef>
          <a:fillRef idx="1">
            <a:schemeClr val="lt1"/>
          </a:fillRef>
          <a:effectRef idx="0">
            <a:schemeClr val="accent3"/>
          </a:effectRef>
          <a:fontRef idx="minor">
            <a:schemeClr val="dk1"/>
          </a:fontRef>
        </p:style>
      </p:pic>
      <p:sp>
        <p:nvSpPr>
          <p:cNvPr id="23563"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D537BCBE-32F5-4A42-B7AE-C20A0B7EE9C0}" type="slidenum">
              <a:rPr lang="en-US" altLang="zh-TW" sz="1000" smtClean="0">
                <a:solidFill>
                  <a:schemeClr val="tx1"/>
                </a:solidFill>
                <a:latin typeface="Tahoma" panose="020B0604030504040204" pitchFamily="34" charset="0"/>
              </a:rPr>
              <a:pPr>
                <a:spcBef>
                  <a:spcPct val="0"/>
                </a:spcBef>
                <a:buClrTx/>
                <a:buSzTx/>
                <a:buFontTx/>
                <a:buNone/>
              </a:pPr>
              <a:t>122</a:t>
            </a:fld>
            <a:endParaRPr lang="en-US" altLang="zh-TW" sz="1000">
              <a:solidFill>
                <a:schemeClr val="tx1"/>
              </a:solidFill>
              <a:latin typeface="Tahoma" panose="020B0604030504040204" pitchFamily="34" charset="0"/>
            </a:endParaRPr>
          </a:p>
        </p:txBody>
      </p:sp>
      <p:sp>
        <p:nvSpPr>
          <p:cNvPr id="17" name="Text Box 6"/>
          <p:cNvSpPr txBox="1">
            <a:spLocks noChangeArrowheads="1"/>
          </p:cNvSpPr>
          <p:nvPr/>
        </p:nvSpPr>
        <p:spPr bwMode="gray">
          <a:xfrm>
            <a:off x="323850" y="1305827"/>
            <a:ext cx="8377238" cy="523220"/>
          </a:xfrm>
          <a:prstGeom prst="rect">
            <a:avLst/>
          </a:prstGeom>
          <a:solidFill>
            <a:schemeClr val="bg1"/>
          </a:solidFill>
          <a:ln>
            <a:noFill/>
          </a:ln>
          <a:effectLst/>
          <a:extLst/>
        </p:spPr>
        <p:txBody>
          <a:bodyPr wrap="square">
            <a:spAutoFit/>
          </a:bodyPr>
          <a:lstStyle/>
          <a:p>
            <a:pPr eaLnBrk="1" hangingPunct="1">
              <a:spcBef>
                <a:spcPts val="600"/>
              </a:spcBef>
              <a:buNone/>
              <a:defRPr/>
            </a:pPr>
            <a:r>
              <a:rPr kumimoji="1" lang="en-US" altLang="zh-TW" sz="2800" dirty="0">
                <a:solidFill>
                  <a:schemeClr val="tx1"/>
                </a:solidFill>
                <a:effectLst/>
                <a:latin typeface="微軟正黑體" panose="020B0604030504040204" pitchFamily="34" charset="-120"/>
                <a:ea typeface="微軟正黑體" panose="020B0604030504040204" pitchFamily="34" charset="-120"/>
              </a:rPr>
              <a: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註冊 </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800" dirty="0">
                <a:solidFill>
                  <a:schemeClr val="tx1"/>
                </a:solidFill>
                <a:effectLst/>
                <a:latin typeface="微軟正黑體" panose="020B0604030504040204" pitchFamily="34" charset="-120"/>
                <a:ea typeface="微軟正黑體" panose="020B0604030504040204" pitchFamily="34" charset="-120"/>
              </a:rPr>
              <a:t>註冊檔案上載</a:t>
            </a:r>
          </a:p>
        </p:txBody>
      </p:sp>
      <p:sp>
        <p:nvSpPr>
          <p:cNvPr id="23565" name="Oval 13"/>
          <p:cNvSpPr>
            <a:spLocks noChangeArrowheads="1"/>
          </p:cNvSpPr>
          <p:nvPr/>
        </p:nvSpPr>
        <p:spPr bwMode="auto">
          <a:xfrm>
            <a:off x="3804142" y="4043363"/>
            <a:ext cx="1438275" cy="576262"/>
          </a:xfrm>
          <a:prstGeom prst="ellipse">
            <a:avLst/>
          </a:prstGeom>
          <a:noFill/>
          <a:ln w="28575"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HK" altLang="en-US" sz="2000">
              <a:solidFill>
                <a:srgbClr val="0000FF"/>
              </a:solidFill>
            </a:endParaRPr>
          </a:p>
        </p:txBody>
      </p:sp>
      <p:sp>
        <p:nvSpPr>
          <p:cNvPr id="23566" name="Line 7"/>
          <p:cNvSpPr>
            <a:spLocks noChangeShapeType="1"/>
          </p:cNvSpPr>
          <p:nvPr/>
        </p:nvSpPr>
        <p:spPr bwMode="auto">
          <a:xfrm>
            <a:off x="1637763" y="4348586"/>
            <a:ext cx="1657980" cy="1182085"/>
          </a:xfrm>
          <a:prstGeom prst="line">
            <a:avLst/>
          </a:prstGeom>
          <a:noFill/>
          <a:ln w="28575">
            <a:solidFill>
              <a:schemeClr val="hlink"/>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23559" name="Text Box 8"/>
          <p:cNvSpPr txBox="1">
            <a:spLocks noChangeArrowheads="1"/>
          </p:cNvSpPr>
          <p:nvPr/>
        </p:nvSpPr>
        <p:spPr bwMode="auto">
          <a:xfrm>
            <a:off x="1792365" y="5629013"/>
            <a:ext cx="6310024" cy="830997"/>
          </a:xfrm>
          <a:prstGeom prst="rect">
            <a:avLst/>
          </a:prstGeom>
          <a:solidFill>
            <a:srgbClr val="FFC000"/>
          </a:solidFill>
          <a:ln>
            <a:noFill/>
          </a:ln>
          <a:effectLst/>
          <a:extLst/>
        </p:spPr>
        <p:txBody>
          <a:bodyPr wrap="square">
            <a:spAutoFit/>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234950" indent="-234950" eaLnBrk="1" hangingPunct="1">
              <a:spcBef>
                <a:spcPct val="0"/>
              </a:spcBef>
              <a:buClrTx/>
              <a:buSzPct val="90000"/>
              <a:buNone/>
            </a:pPr>
            <a:r>
              <a:rPr lang="en-US" altLang="zh-TW" b="0" dirty="0">
                <a:solidFill>
                  <a:sysClr val="windowText" lastClr="000000"/>
                </a:solidFill>
                <a:effectLst/>
                <a:latin typeface="微軟正黑體" panose="020B0604030504040204" pitchFamily="34" charset="-120"/>
                <a:ea typeface="微軟正黑體" panose="020B0604030504040204" pitchFamily="34" charset="-120"/>
              </a:rPr>
              <a:t>1.</a:t>
            </a:r>
            <a:r>
              <a:rPr lang="zh-TW" altLang="en-US" b="0" dirty="0">
                <a:solidFill>
                  <a:sysClr val="windowText" lastClr="000000"/>
                </a:solidFill>
                <a:effectLst/>
                <a:latin typeface="微軟正黑體" panose="020B0604030504040204" pitchFamily="34" charset="-120"/>
                <a:ea typeface="微軟正黑體" panose="020B0604030504040204" pitchFamily="34" charset="-120"/>
              </a:rPr>
              <a:t>留意儲存格的</a:t>
            </a:r>
            <a:r>
              <a:rPr lang="zh-TW" altLang="en-US" b="0" dirty="0">
                <a:solidFill>
                  <a:srgbClr val="FF0000"/>
                </a:solidFill>
                <a:effectLst/>
                <a:latin typeface="微軟正黑體" panose="020B0604030504040204" pitchFamily="34" charset="-120"/>
                <a:ea typeface="微軟正黑體" panose="020B0604030504040204" pitchFamily="34" charset="-120"/>
              </a:rPr>
              <a:t>格式</a:t>
            </a:r>
            <a:r>
              <a:rPr lang="zh-TW" altLang="en-US" b="0" dirty="0">
                <a:solidFill>
                  <a:sysClr val="windowText" lastClr="000000"/>
                </a:solidFill>
                <a:effectLst/>
                <a:latin typeface="微軟正黑體" panose="020B0604030504040204" pitchFamily="34" charset="-120"/>
                <a:ea typeface="微軟正黑體" panose="020B0604030504040204" pitchFamily="34" charset="-120"/>
              </a:rPr>
              <a:t>及所用的</a:t>
            </a:r>
            <a:r>
              <a:rPr lang="zh-TW" altLang="en-US" b="0" dirty="0">
                <a:solidFill>
                  <a:srgbClr val="FF0000"/>
                </a:solidFill>
                <a:effectLst/>
                <a:latin typeface="微軟正黑體" panose="020B0604030504040204" pitchFamily="34" charset="-120"/>
                <a:ea typeface="微軟正黑體" panose="020B0604030504040204" pitchFamily="34" charset="-120"/>
              </a:rPr>
              <a:t>代碼</a:t>
            </a:r>
            <a:r>
              <a:rPr lang="zh-TW" altLang="en-US" b="0" dirty="0">
                <a:solidFill>
                  <a:sysClr val="windowText" lastClr="000000"/>
                </a:solidFill>
                <a:effectLst/>
                <a:latin typeface="微軟正黑體" panose="020B0604030504040204" pitchFamily="34" charset="-120"/>
                <a:ea typeface="微軟正黑體" panose="020B0604030504040204" pitchFamily="34" charset="-120"/>
              </a:rPr>
              <a:t>表是否正確</a:t>
            </a:r>
            <a:endParaRPr lang="en-US" altLang="zh-TW" b="0" dirty="0">
              <a:solidFill>
                <a:sysClr val="windowText" lastClr="000000"/>
              </a:solidFill>
              <a:effectLst/>
              <a:latin typeface="微軟正黑體" panose="020B0604030504040204" pitchFamily="34" charset="-120"/>
              <a:ea typeface="微軟正黑體" panose="020B0604030504040204" pitchFamily="34" charset="-120"/>
            </a:endParaRPr>
          </a:p>
          <a:p>
            <a:pPr marL="363538" indent="-363538" eaLnBrk="1" hangingPunct="1">
              <a:spcBef>
                <a:spcPct val="0"/>
              </a:spcBef>
              <a:buClrTx/>
              <a:buSzPct val="90000"/>
              <a:buNone/>
            </a:pPr>
            <a:r>
              <a:rPr lang="en-US" altLang="zh-TW" b="0" dirty="0">
                <a:solidFill>
                  <a:sysClr val="windowText" lastClr="000000"/>
                </a:solidFill>
                <a:effectLst/>
                <a:latin typeface="微軟正黑體" panose="020B0604030504040204" pitchFamily="34" charset="-120"/>
                <a:ea typeface="微軟正黑體" panose="020B0604030504040204" pitchFamily="34" charset="-120"/>
              </a:rPr>
              <a:t>2.</a:t>
            </a:r>
            <a:r>
              <a:rPr lang="zh-TW" altLang="en-US" b="0" dirty="0">
                <a:solidFill>
                  <a:sysClr val="windowText" lastClr="000000"/>
                </a:solidFill>
                <a:effectLst/>
                <a:latin typeface="微軟正黑體" panose="020B0604030504040204" pitchFamily="34" charset="-120"/>
                <a:ea typeface="微軟正黑體" panose="020B0604030504040204" pitchFamily="34" charset="-120"/>
              </a:rPr>
              <a:t>是否有「用戶設定欄位」內所加的欄位</a:t>
            </a:r>
          </a:p>
        </p:txBody>
      </p:sp>
      <p:sp>
        <p:nvSpPr>
          <p:cNvPr id="18" name="Google Shape;288;p21"/>
          <p:cNvSpPr/>
          <p:nvPr/>
        </p:nvSpPr>
        <p:spPr>
          <a:xfrm>
            <a:off x="6383806" y="4331494"/>
            <a:ext cx="2584362"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C0099"/>
              </a:buClr>
              <a:buSzPts val="1100"/>
              <a:buFont typeface="Noto Sans Symbols"/>
              <a:buNone/>
            </a:pPr>
            <a:r>
              <a:rPr lang="zh-TW" sz="2000" b="0" i="0" u="none" strike="noStrike" cap="none" dirty="0">
                <a:solidFill>
                  <a:srgbClr val="9900CC"/>
                </a:solidFill>
                <a:latin typeface="Tahoma"/>
                <a:ea typeface="Tahoma"/>
                <a:cs typeface="Tahoma"/>
                <a:sym typeface="Tahoma"/>
              </a:rPr>
              <a:t>步驟一:下載學生紀錄</a:t>
            </a:r>
            <a:endParaRPr sz="2000" b="0" i="0" u="none" strike="noStrike" cap="none" dirty="0">
              <a:solidFill>
                <a:srgbClr val="9900CC"/>
              </a:solidFill>
              <a:latin typeface="Tahoma"/>
              <a:ea typeface="Tahoma"/>
              <a:cs typeface="Tahoma"/>
              <a:sym typeface="Tahoma"/>
            </a:endParaRPr>
          </a:p>
          <a:p>
            <a:pPr marL="0" marR="0" lvl="0" indent="0" algn="l" rtl="0">
              <a:spcBef>
                <a:spcPts val="400"/>
              </a:spcBef>
              <a:spcAft>
                <a:spcPts val="0"/>
              </a:spcAft>
              <a:buClr>
                <a:srgbClr val="CC0099"/>
              </a:buClr>
              <a:buSzPts val="1100"/>
              <a:buFont typeface="Noto Sans Symbols"/>
              <a:buNone/>
            </a:pPr>
            <a:r>
              <a:rPr lang="zh-TW" sz="2000" b="0" i="0" u="none" strike="noStrike" cap="none" dirty="0">
                <a:solidFill>
                  <a:srgbClr val="9900CC"/>
                </a:solidFill>
                <a:latin typeface="Tahoma"/>
                <a:ea typeface="Tahoma"/>
                <a:cs typeface="Tahoma"/>
                <a:sym typeface="Tahoma"/>
              </a:rPr>
              <a:t>步驟二:編輯</a:t>
            </a:r>
            <a:endParaRPr sz="2000" b="0" i="0" u="none" strike="noStrike" cap="none" dirty="0">
              <a:solidFill>
                <a:srgbClr val="9900CC"/>
              </a:solidFill>
              <a:latin typeface="Tahoma"/>
              <a:ea typeface="Tahoma"/>
              <a:cs typeface="Tahoma"/>
              <a:sym typeface="Tahoma"/>
            </a:endParaRPr>
          </a:p>
          <a:p>
            <a:pPr marL="0" marR="0" lvl="0" indent="0" algn="l" rtl="0">
              <a:spcBef>
                <a:spcPts val="400"/>
              </a:spcBef>
              <a:spcAft>
                <a:spcPts val="0"/>
              </a:spcAft>
              <a:buClr>
                <a:srgbClr val="CC0099"/>
              </a:buClr>
              <a:buSzPts val="1100"/>
              <a:buFont typeface="Noto Sans Symbols"/>
              <a:buNone/>
            </a:pPr>
            <a:r>
              <a:rPr lang="zh-TW" sz="2000" b="0" i="0" u="none" strike="noStrike" cap="none" dirty="0">
                <a:solidFill>
                  <a:srgbClr val="9900CC"/>
                </a:solidFill>
                <a:latin typeface="Tahoma"/>
                <a:ea typeface="Tahoma"/>
                <a:cs typeface="Tahoma"/>
                <a:sym typeface="Tahoma"/>
              </a:rPr>
              <a:t>步驟三:上載該檔案</a:t>
            </a:r>
            <a:endParaRPr dirty="0"/>
          </a:p>
        </p:txBody>
      </p:sp>
    </p:spTree>
    <p:extLst>
      <p:ext uri="{BB962C8B-B14F-4D97-AF65-F5344CB8AC3E}">
        <p14:creationId xmlns:p14="http://schemas.microsoft.com/office/powerpoint/2010/main" val="311175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8" name="Group 17"/>
          <p:cNvGrpSpPr/>
          <p:nvPr/>
        </p:nvGrpSpPr>
        <p:grpSpPr>
          <a:xfrm>
            <a:off x="2278580" y="4222886"/>
            <a:ext cx="4841532" cy="2612393"/>
            <a:chOff x="2278580" y="4222886"/>
            <a:chExt cx="4841532" cy="2612393"/>
          </a:xfrm>
        </p:grpSpPr>
        <p:grpSp>
          <p:nvGrpSpPr>
            <p:cNvPr id="16" name="Group 15"/>
            <p:cNvGrpSpPr/>
            <p:nvPr/>
          </p:nvGrpSpPr>
          <p:grpSpPr>
            <a:xfrm>
              <a:off x="2278580" y="4222886"/>
              <a:ext cx="4841532" cy="2612393"/>
              <a:chOff x="2278580" y="4222886"/>
              <a:chExt cx="4841532" cy="2612393"/>
            </a:xfrm>
          </p:grpSpPr>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580" y="4222886"/>
                <a:ext cx="4841532" cy="2612393"/>
              </a:xfrm>
              <a:prstGeom prst="rect">
                <a:avLst/>
              </a:prstGeom>
            </p:spPr>
          </p:pic>
          <p:sp>
            <p:nvSpPr>
              <p:cNvPr id="9" name="Rectangle 8"/>
              <p:cNvSpPr/>
              <p:nvPr/>
            </p:nvSpPr>
            <p:spPr bwMode="auto">
              <a:xfrm>
                <a:off x="3635896" y="4653136"/>
                <a:ext cx="72008" cy="14401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10" name="Rectangle 9"/>
              <p:cNvSpPr/>
              <p:nvPr/>
            </p:nvSpPr>
            <p:spPr bwMode="auto">
              <a:xfrm>
                <a:off x="6444208" y="5085184"/>
                <a:ext cx="75927" cy="14401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15" name="Rectangle 14"/>
              <p:cNvSpPr/>
              <p:nvPr/>
            </p:nvSpPr>
            <p:spPr bwMode="auto">
              <a:xfrm>
                <a:off x="4427984" y="6381328"/>
                <a:ext cx="117727" cy="234496"/>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17" name="Rectangle 16"/>
            <p:cNvSpPr/>
            <p:nvPr/>
          </p:nvSpPr>
          <p:spPr bwMode="auto">
            <a:xfrm>
              <a:off x="3923928" y="5229200"/>
              <a:ext cx="72008" cy="144016"/>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grpSp>
        <p:nvGrpSpPr>
          <p:cNvPr id="14" name="Group 13"/>
          <p:cNvGrpSpPr/>
          <p:nvPr/>
        </p:nvGrpSpPr>
        <p:grpSpPr>
          <a:xfrm>
            <a:off x="611560" y="3304368"/>
            <a:ext cx="7277392" cy="1145408"/>
            <a:chOff x="611560" y="3304368"/>
            <a:chExt cx="7277392" cy="1145408"/>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3304368"/>
              <a:ext cx="7277392" cy="1145408"/>
            </a:xfrm>
            <a:prstGeom prst="rect">
              <a:avLst/>
            </a:prstGeom>
          </p:spPr>
        </p:pic>
        <p:sp>
          <p:nvSpPr>
            <p:cNvPr id="6" name="Rectangle 5"/>
            <p:cNvSpPr/>
            <p:nvPr/>
          </p:nvSpPr>
          <p:spPr bwMode="auto">
            <a:xfrm>
              <a:off x="2173552" y="3956349"/>
              <a:ext cx="105028" cy="120723"/>
            </a:xfrm>
            <a:prstGeom prst="rect">
              <a:avLst/>
            </a:prstGeom>
            <a:solidFill>
              <a:schemeClr val="accent3"/>
            </a:solidFill>
            <a:ln w="9525" cap="flat" cmpd="sng" algn="ctr">
              <a:solidFill>
                <a:srgbClr val="00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20485" name="Rectangle 19"/>
          <p:cNvSpPr>
            <a:spLocks noGrp="1" noChangeArrowheads="1"/>
          </p:cNvSpPr>
          <p:nvPr>
            <p:ph type="body" idx="1"/>
          </p:nvPr>
        </p:nvSpPr>
        <p:spPr>
          <a:xfrm>
            <a:off x="251520" y="1176968"/>
            <a:ext cx="8693472" cy="1905133"/>
          </a:xfrm>
          <a:noFill/>
        </p:spPr>
        <p:txBody>
          <a:bodyPr/>
          <a:lstStyle/>
          <a:p>
            <a:pPr marL="0" lvl="1" indent="0" eaLnBrk="1" hangingPunct="1">
              <a:lnSpc>
                <a:spcPct val="90000"/>
              </a:lnSpc>
              <a:buNone/>
            </a:pPr>
            <a:r>
              <a:rPr lang="zh-HK" altLang="en-US" sz="2800" b="1" u="sng" dirty="0">
                <a:solidFill>
                  <a:schemeClr val="tx1"/>
                </a:solidFill>
                <a:effectLst/>
              </a:rPr>
              <a:t>為</a:t>
            </a:r>
            <a:r>
              <a:rPr lang="zh-TW" altLang="en-US" sz="2800" b="1" u="sng" dirty="0">
                <a:solidFill>
                  <a:schemeClr val="tx1"/>
                </a:solidFill>
                <a:effectLst/>
              </a:rPr>
              <a:t>本學年學生再註冊</a:t>
            </a:r>
            <a:endParaRPr lang="en-US" altLang="zh-TW" sz="2800" b="1" u="sng" dirty="0">
              <a:solidFill>
                <a:schemeClr val="tx1"/>
              </a:solidFill>
              <a:effectLst/>
            </a:endParaRPr>
          </a:p>
          <a:p>
            <a:pPr marL="0" lvl="1" indent="0" eaLnBrk="1" hangingPunct="1">
              <a:lnSpc>
                <a:spcPct val="90000"/>
              </a:lnSpc>
              <a:buNone/>
            </a:pPr>
            <a:r>
              <a:rPr lang="zh-TW" altLang="en-US" sz="2800" dirty="0">
                <a:solidFill>
                  <a:schemeClr val="tx1"/>
                </a:solidFill>
                <a:effectLst/>
              </a:rPr>
              <a:t>先決條件：未過渡到新學年</a:t>
            </a:r>
            <a:endParaRPr lang="en-US" altLang="zh-TW" sz="2800" dirty="0">
              <a:solidFill>
                <a:schemeClr val="tx1"/>
              </a:solidFill>
              <a:effectLst/>
            </a:endParaRPr>
          </a:p>
          <a:p>
            <a:pPr marL="250825" lvl="1" indent="-250825" eaLnBrk="1" hangingPunct="1">
              <a:lnSpc>
                <a:spcPct val="90000"/>
              </a:lnSpc>
              <a:spcBef>
                <a:spcPts val="300"/>
              </a:spcBef>
              <a:buNone/>
            </a:pPr>
            <a:r>
              <a:rPr kumimoji="1" lang="en-US" altLang="zh-TW" sz="2800" dirty="0">
                <a:solidFill>
                  <a:schemeClr val="tx1"/>
                </a:solidFill>
                <a:effectLst/>
              </a:rPr>
              <a:t>- </a:t>
            </a:r>
            <a:r>
              <a:rPr kumimoji="1" lang="zh-TW" altLang="en-US" sz="2800" dirty="0">
                <a:solidFill>
                  <a:schemeClr val="tx1"/>
                </a:solidFill>
                <a:effectLst/>
              </a:rPr>
              <a:t>學生資料 </a:t>
            </a:r>
            <a:r>
              <a:rPr kumimoji="1" lang="en-US" altLang="zh-TW" sz="2800" dirty="0">
                <a:solidFill>
                  <a:schemeClr val="tx1"/>
                </a:solidFill>
                <a:effectLst/>
              </a:rPr>
              <a:t>&gt; </a:t>
            </a:r>
            <a:r>
              <a:rPr kumimoji="1" lang="zh-TW" altLang="en-US" sz="2800" dirty="0">
                <a:solidFill>
                  <a:schemeClr val="tx1"/>
                </a:solidFill>
                <a:effectLst/>
              </a:rPr>
              <a:t>學生概況 </a:t>
            </a:r>
            <a:r>
              <a:rPr kumimoji="1" lang="en-US" altLang="zh-TW" sz="2800" dirty="0">
                <a:solidFill>
                  <a:schemeClr val="tx1"/>
                </a:solidFill>
                <a:effectLst/>
              </a:rPr>
              <a:t>&gt; </a:t>
            </a:r>
            <a:r>
              <a:rPr kumimoji="1" lang="zh-HK" altLang="en-US" sz="2800" dirty="0">
                <a:solidFill>
                  <a:schemeClr val="tx1"/>
                </a:solidFill>
                <a:effectLst/>
              </a:rPr>
              <a:t>搜尋學生 </a:t>
            </a:r>
            <a:r>
              <a:rPr kumimoji="1" lang="en-US" altLang="zh-HK" sz="2800" dirty="0">
                <a:solidFill>
                  <a:schemeClr val="tx1"/>
                </a:solidFill>
                <a:effectLst/>
              </a:rPr>
              <a:t>&gt; </a:t>
            </a:r>
            <a:r>
              <a:rPr kumimoji="1" lang="zh-TW" altLang="en-US" sz="2800" dirty="0">
                <a:solidFill>
                  <a:schemeClr val="tx1"/>
                </a:solidFill>
                <a:effectLst/>
              </a:rPr>
              <a:t>在學資料，</a:t>
            </a:r>
            <a:r>
              <a:rPr lang="zh-TW" altLang="en-US" sz="2800" dirty="0">
                <a:solidFill>
                  <a:schemeClr val="tx1"/>
                </a:solidFill>
                <a:effectLst/>
              </a:rPr>
              <a:t>按本學年的首次出席日期，</a:t>
            </a:r>
            <a:endParaRPr lang="en-US" altLang="zh-TW" sz="2800" dirty="0">
              <a:solidFill>
                <a:schemeClr val="tx1"/>
              </a:solidFill>
              <a:effectLst/>
            </a:endParaRPr>
          </a:p>
          <a:p>
            <a:pPr marL="0" lvl="1" indent="0" eaLnBrk="1" hangingPunct="1">
              <a:lnSpc>
                <a:spcPct val="90000"/>
              </a:lnSpc>
              <a:spcBef>
                <a:spcPts val="300"/>
              </a:spcBef>
              <a:buNone/>
            </a:pPr>
            <a:r>
              <a:rPr lang="en-US" altLang="zh-TW" sz="2800" dirty="0">
                <a:solidFill>
                  <a:schemeClr val="tx1"/>
                </a:solidFill>
                <a:effectLst/>
              </a:rPr>
              <a:t>- </a:t>
            </a:r>
            <a:r>
              <a:rPr lang="zh-TW" altLang="en-US" sz="2800" dirty="0">
                <a:solidFill>
                  <a:schemeClr val="tx1"/>
                </a:solidFill>
                <a:effectLst/>
              </a:rPr>
              <a:t>再將「狀況」由「離校」改為空白</a:t>
            </a:r>
          </a:p>
        </p:txBody>
      </p:sp>
      <p:sp>
        <p:nvSpPr>
          <p:cNvPr id="20486" name="Rectangle 17"/>
          <p:cNvSpPr>
            <a:spLocks noChangeArrowheads="1"/>
          </p:cNvSpPr>
          <p:nvPr/>
        </p:nvSpPr>
        <p:spPr bwMode="gray">
          <a:xfrm>
            <a:off x="3393640" y="5495247"/>
            <a:ext cx="602296" cy="123575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20488" name="Rectangle 14"/>
          <p:cNvSpPr>
            <a:spLocks noChangeArrowheads="1"/>
          </p:cNvSpPr>
          <p:nvPr/>
        </p:nvSpPr>
        <p:spPr bwMode="gray">
          <a:xfrm>
            <a:off x="1476214" y="3956349"/>
            <a:ext cx="914400" cy="305354"/>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2" name="投影片編號版面配置區 1"/>
          <p:cNvSpPr>
            <a:spLocks noGrp="1"/>
          </p:cNvSpPr>
          <p:nvPr>
            <p:ph type="sldNum" sz="quarter" idx="12"/>
          </p:nvPr>
        </p:nvSpPr>
        <p:spPr/>
        <p:txBody>
          <a:bodyPr/>
          <a:lstStyle/>
          <a:p>
            <a:pPr>
              <a:defRPr/>
            </a:pPr>
            <a:fld id="{62B53EBF-3D3C-4B19-B75D-10AD2264A0D2}" type="slidenum">
              <a:rPr lang="en-US" altLang="zh-TW" smtClean="0"/>
              <a:pPr>
                <a:defRPr/>
              </a:pPr>
              <a:t>123</a:t>
            </a:fld>
            <a:endParaRPr lang="en-US" altLang="zh-TW" dirty="0"/>
          </a:p>
        </p:txBody>
      </p:sp>
      <p:sp>
        <p:nvSpPr>
          <p:cNvPr id="3" name="矩形 2"/>
          <p:cNvSpPr/>
          <p:nvPr/>
        </p:nvSpPr>
        <p:spPr bwMode="auto">
          <a:xfrm>
            <a:off x="2195737" y="6615824"/>
            <a:ext cx="576064" cy="205656"/>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None/>
              <a:tabLst/>
            </a:pPr>
            <a:endParaRPr kumimoji="0" lang="zh-HK" altLang="en-US" sz="2000" b="1" i="0" u="none" strike="noStrike" cap="none" normalizeH="0" baseline="0">
              <a:ln>
                <a:noFill/>
              </a:ln>
              <a:solidFill>
                <a:srgbClr val="0000FF"/>
              </a:solidFill>
              <a:effectLst/>
              <a:latin typeface="Trebuchet MS" pitchFamily="34" charset="0"/>
              <a:ea typeface="新細明體" pitchFamily="18" charset="-120"/>
            </a:endParaRPr>
          </a:p>
        </p:txBody>
      </p:sp>
      <p:sp>
        <p:nvSpPr>
          <p:cNvPr id="11" name="Rectangle 9"/>
          <p:cNvSpPr txBox="1">
            <a:spLocks noChangeArrowheads="1"/>
          </p:cNvSpPr>
          <p:nvPr/>
        </p:nvSpPr>
        <p:spPr bwMode="auto">
          <a:xfrm>
            <a:off x="1547664" y="25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eaLnBrk="1" hangingPunct="1">
              <a:buClrTx/>
              <a:buSzTx/>
              <a:buFontTx/>
              <a:buNone/>
            </a:pPr>
            <a:r>
              <a:rPr lang="zh-TW" altLang="en-US" sz="3200" kern="0" dirty="0">
                <a:solidFill>
                  <a:schemeClr val="tx1"/>
                </a:solidFill>
                <a:latin typeface="微軟正黑體" pitchFamily="34" charset="-120"/>
                <a:ea typeface="微軟正黑體" pitchFamily="34" charset="-120"/>
              </a:rPr>
              <a:t>學生資料 </a:t>
            </a:r>
            <a:r>
              <a:rPr lang="en-US" altLang="zh-TW" sz="3200" kern="0" dirty="0">
                <a:solidFill>
                  <a:schemeClr val="tx1"/>
                </a:solidFill>
                <a:latin typeface="微軟正黑體" pitchFamily="34" charset="-120"/>
                <a:ea typeface="微軟正黑體" pitchFamily="34" charset="-120"/>
              </a:rPr>
              <a:t>(STU) – </a:t>
            </a:r>
            <a:r>
              <a:rPr lang="zh-TW" altLang="en-US" sz="3200" kern="0" dirty="0">
                <a:solidFill>
                  <a:schemeClr val="tx1"/>
                </a:solidFill>
                <a:latin typeface="微軟正黑體" pitchFamily="34" charset="-120"/>
                <a:ea typeface="微軟正黑體" pitchFamily="34" charset="-120"/>
              </a:rPr>
              <a:t>為舊生再註冊</a:t>
            </a:r>
            <a:r>
              <a:rPr lang="en-US" altLang="zh-TW" sz="3200" kern="0" dirty="0">
                <a:solidFill>
                  <a:schemeClr val="tx1"/>
                </a:solidFill>
                <a:latin typeface="微軟正黑體" pitchFamily="34" charset="-120"/>
                <a:ea typeface="微軟正黑體" pitchFamily="34" charset="-120"/>
              </a:rPr>
              <a:t>(1)</a:t>
            </a:r>
            <a:endParaRPr lang="zh-TW" altLang="en-US" sz="3200" kern="0" dirty="0">
              <a:solidFill>
                <a:schemeClr val="tx1"/>
              </a:solidFill>
              <a:latin typeface="微軟正黑體" pitchFamily="34" charset="-120"/>
              <a:ea typeface="微軟正黑體" pitchFamily="34" charset="-120"/>
            </a:endParaRPr>
          </a:p>
        </p:txBody>
      </p:sp>
      <p:cxnSp>
        <p:nvCxnSpPr>
          <p:cNvPr id="7" name="直線單箭頭接點 6"/>
          <p:cNvCxnSpPr/>
          <p:nvPr/>
        </p:nvCxnSpPr>
        <p:spPr bwMode="auto">
          <a:xfrm>
            <a:off x="2173552" y="4261703"/>
            <a:ext cx="1220088" cy="1471553"/>
          </a:xfrm>
          <a:prstGeom prst="straightConnector1">
            <a:avLst/>
          </a:prstGeom>
          <a:noFill/>
          <a:ln w="28575" cap="flat" cmpd="sng" algn="ctr">
            <a:solidFill>
              <a:srgbClr val="FF0000"/>
            </a:solidFill>
            <a:prstDash val="solid"/>
            <a:round/>
            <a:headEnd type="none" w="med" len="med"/>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雙波浪線 12"/>
          <p:cNvSpPr/>
          <p:nvPr/>
        </p:nvSpPr>
        <p:spPr bwMode="auto">
          <a:xfrm>
            <a:off x="5292080" y="1426748"/>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a:lnSpc>
                <a:spcPts val="2500"/>
              </a:lnSpc>
              <a:spcBef>
                <a:spcPts val="0"/>
              </a:spcBef>
              <a:buNone/>
            </a:pPr>
            <a:r>
              <a:rPr lang="zh-HK" altLang="en-US" sz="1600" b="1"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4" name="Rectangle 3"/>
          <p:cNvSpPr/>
          <p:nvPr/>
        </p:nvSpPr>
        <p:spPr bwMode="auto">
          <a:xfrm>
            <a:off x="971600" y="3956349"/>
            <a:ext cx="72008" cy="120723"/>
          </a:xfrm>
          <a:prstGeom prst="rect">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Tree>
    <p:extLst>
      <p:ext uri="{BB962C8B-B14F-4D97-AF65-F5344CB8AC3E}">
        <p14:creationId xmlns:p14="http://schemas.microsoft.com/office/powerpoint/2010/main" val="2974076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259631" y="2714272"/>
            <a:ext cx="4717219" cy="4044612"/>
          </a:xfrm>
          <a:prstGeom prst="rect">
            <a:avLst/>
          </a:prstGeom>
        </p:spPr>
      </p:pic>
      <p:sp>
        <p:nvSpPr>
          <p:cNvPr id="74772" name="Rectangle 20"/>
          <p:cNvSpPr>
            <a:spLocks noGrp="1" noChangeArrowheads="1"/>
          </p:cNvSpPr>
          <p:nvPr>
            <p:ph type="title"/>
          </p:nvPr>
        </p:nvSpPr>
        <p:spPr>
          <a:xfrm>
            <a:off x="321084" y="1010816"/>
            <a:ext cx="7162800" cy="762000"/>
          </a:xfrm>
        </p:spPr>
        <p:txBody>
          <a:bodyPr/>
          <a:lstStyle/>
          <a:p>
            <a:pPr eaLnBrk="1" hangingPunct="1">
              <a:defRPr/>
            </a:pPr>
            <a:r>
              <a:rPr lang="zh-TW" altLang="en-US" u="sng" dirty="0">
                <a:solidFill>
                  <a:schemeClr val="tx1"/>
                </a:solidFill>
                <a:effectLst/>
              </a:rPr>
              <a:t>為非本學年離校的學生再註冊入學</a:t>
            </a:r>
            <a:endParaRPr lang="zh-TW" altLang="en-US" dirty="0">
              <a:solidFill>
                <a:schemeClr val="accent6">
                  <a:lumMod val="50000"/>
                </a:schemeClr>
              </a:solidFill>
              <a:effectLst/>
            </a:endParaRPr>
          </a:p>
        </p:txBody>
      </p:sp>
      <p:sp>
        <p:nvSpPr>
          <p:cNvPr id="25605" name="Rectangle 9"/>
          <p:cNvSpPr>
            <a:spLocks noChangeArrowheads="1"/>
          </p:cNvSpPr>
          <p:nvPr/>
        </p:nvSpPr>
        <p:spPr bwMode="gray">
          <a:xfrm>
            <a:off x="1763688" y="6273800"/>
            <a:ext cx="504056" cy="214505"/>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eaLnBrk="1" hangingPunct="1">
              <a:buClr>
                <a:schemeClr val="bg1"/>
              </a:buClr>
              <a:buSzPct val="100000"/>
              <a:buFont typeface="Wingdings" panose="05000000000000000000" pitchFamily="2" charset="2"/>
              <a:buNone/>
            </a:pPr>
            <a:endParaRPr lang="zh-TW" altLang="en-US" sz="2000">
              <a:solidFill>
                <a:srgbClr val="0000FF"/>
              </a:solidFill>
            </a:endParaRPr>
          </a:p>
        </p:txBody>
      </p:sp>
      <p:sp>
        <p:nvSpPr>
          <p:cNvPr id="6" name="Rectangle 19"/>
          <p:cNvSpPr txBox="1">
            <a:spLocks noChangeArrowheads="1"/>
          </p:cNvSpPr>
          <p:nvPr/>
        </p:nvSpPr>
        <p:spPr bwMode="auto">
          <a:xfrm>
            <a:off x="321084" y="1799765"/>
            <a:ext cx="8693472" cy="864096"/>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b="1">
                <a:solidFill>
                  <a:srgbClr val="660066"/>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200" b="1">
                <a:solidFill>
                  <a:srgbClr val="9900CC"/>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a:solidFill>
                  <a:srgbClr val="6600CC"/>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b="1">
                <a:solidFill>
                  <a:srgbClr val="333399"/>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j-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j-lt"/>
              </a:defRPr>
            </a:lvl9pPr>
          </a:lstStyle>
          <a:p>
            <a:pPr marL="0" lvl="1" indent="0" eaLnBrk="1" hangingPunct="1">
              <a:lnSpc>
                <a:spcPct val="90000"/>
              </a:lnSpc>
              <a:buNone/>
            </a:pPr>
            <a:r>
              <a:rPr lang="en-US" altLang="zh-TW" sz="2800" b="0" kern="0" dirty="0">
                <a:solidFill>
                  <a:schemeClr val="tx1"/>
                </a:solidFill>
                <a:effectLst/>
                <a:latin typeface="微軟正黑體" panose="020B0604030504040204" pitchFamily="34" charset="-120"/>
                <a:ea typeface="微軟正黑體" panose="020B0604030504040204" pitchFamily="34" charset="-120"/>
              </a:rPr>
              <a:t>- </a:t>
            </a:r>
            <a:r>
              <a:rPr lang="zh-TW" altLang="en-US" sz="2800" b="0" kern="0" dirty="0">
                <a:solidFill>
                  <a:schemeClr val="tx1"/>
                </a:solidFill>
                <a:effectLst/>
                <a:latin typeface="微軟正黑體" panose="020B0604030504040204" pitchFamily="34" charset="-120"/>
                <a:ea typeface="微軟正黑體" panose="020B0604030504040204" pitchFamily="34" charset="-120"/>
              </a:rPr>
              <a:t>學生資料 </a:t>
            </a:r>
            <a:r>
              <a:rPr lang="en-US" altLang="zh-TW" sz="2800" b="0" kern="0" dirty="0">
                <a:solidFill>
                  <a:schemeClr val="tx1"/>
                </a:solidFill>
                <a:effectLst/>
                <a:latin typeface="微軟正黑體" panose="020B0604030504040204" pitchFamily="34" charset="-120"/>
                <a:ea typeface="微軟正黑體" panose="020B0604030504040204" pitchFamily="34" charset="-120"/>
              </a:rPr>
              <a:t>&gt; </a:t>
            </a:r>
            <a:r>
              <a:rPr lang="zh-TW" altLang="en-US" sz="2800" b="0" kern="0" dirty="0">
                <a:solidFill>
                  <a:schemeClr val="tx1"/>
                </a:solidFill>
                <a:effectLst/>
                <a:latin typeface="微軟正黑體" panose="020B0604030504040204" pitchFamily="34" charset="-120"/>
                <a:ea typeface="微軟正黑體" panose="020B0604030504040204" pitchFamily="34" charset="-120"/>
              </a:rPr>
              <a:t>學生概況 </a:t>
            </a:r>
            <a:r>
              <a:rPr lang="en-US" altLang="zh-TW" sz="2800" b="0" kern="0" dirty="0">
                <a:solidFill>
                  <a:schemeClr val="tx1"/>
                </a:solidFill>
                <a:effectLst/>
                <a:latin typeface="微軟正黑體" panose="020B0604030504040204" pitchFamily="34" charset="-120"/>
                <a:ea typeface="微軟正黑體" panose="020B0604030504040204" pitchFamily="34" charset="-120"/>
              </a:rPr>
              <a:t>&gt; </a:t>
            </a:r>
            <a:r>
              <a:rPr lang="zh-TW" altLang="en-US" sz="2800" b="0" kern="0" dirty="0">
                <a:solidFill>
                  <a:schemeClr val="tx1"/>
                </a:solidFill>
                <a:effectLst/>
                <a:latin typeface="微軟正黑體" panose="020B0604030504040204" pitchFamily="34" charset="-120"/>
                <a:ea typeface="微軟正黑體" panose="020B0604030504040204" pitchFamily="34" charset="-120"/>
              </a:rPr>
              <a:t>搜尋學生 </a:t>
            </a:r>
            <a:r>
              <a:rPr lang="en-US" altLang="zh-TW" sz="2800" b="0" kern="0" dirty="0">
                <a:solidFill>
                  <a:schemeClr val="tx1"/>
                </a:solidFill>
                <a:effectLst/>
                <a:latin typeface="微軟正黑體" panose="020B0604030504040204" pitchFamily="34" charset="-120"/>
                <a:ea typeface="微軟正黑體" panose="020B0604030504040204" pitchFamily="34" charset="-120"/>
              </a:rPr>
              <a:t>&gt; </a:t>
            </a:r>
            <a:r>
              <a:rPr lang="zh-TW" altLang="en-US" sz="2800" b="0" kern="0" dirty="0">
                <a:solidFill>
                  <a:schemeClr val="tx1"/>
                </a:solidFill>
                <a:effectLst/>
                <a:latin typeface="微軟正黑體" panose="020B0604030504040204" pitchFamily="34" charset="-120"/>
                <a:ea typeface="微軟正黑體" panose="020B0604030504040204" pitchFamily="34" charset="-120"/>
              </a:rPr>
              <a:t>在學資料</a:t>
            </a:r>
            <a:endParaRPr lang="en-US" altLang="zh-TW" sz="2800" b="0" kern="0" dirty="0">
              <a:solidFill>
                <a:schemeClr val="tx1"/>
              </a:solidFill>
              <a:effectLst/>
              <a:latin typeface="微軟正黑體" panose="020B0604030504040204" pitchFamily="34" charset="-120"/>
              <a:ea typeface="微軟正黑體" panose="020B0604030504040204" pitchFamily="34" charset="-120"/>
            </a:endParaRPr>
          </a:p>
          <a:p>
            <a:pPr marL="0" lvl="1" indent="0" eaLnBrk="1" hangingPunct="1">
              <a:lnSpc>
                <a:spcPct val="90000"/>
              </a:lnSpc>
              <a:buNone/>
            </a:pPr>
            <a:r>
              <a:rPr lang="en-US" altLang="zh-TW" sz="2800" b="0" kern="0" dirty="0">
                <a:solidFill>
                  <a:schemeClr val="tx1"/>
                </a:solidFill>
                <a:effectLst/>
                <a:latin typeface="微軟正黑體" panose="020B0604030504040204" pitchFamily="34" charset="-120"/>
                <a:ea typeface="微軟正黑體" panose="020B0604030504040204" pitchFamily="34" charset="-120"/>
              </a:rPr>
              <a:t>- </a:t>
            </a:r>
            <a:r>
              <a:rPr lang="zh-TW" altLang="en-US" sz="2800" b="0" kern="0" dirty="0">
                <a:solidFill>
                  <a:schemeClr val="tx1"/>
                </a:solidFill>
                <a:effectLst/>
                <a:latin typeface="微軟正黑體" panose="020B0604030504040204" pitchFamily="34" charset="-120"/>
                <a:ea typeface="微軟正黑體" panose="020B0604030504040204" pitchFamily="34" charset="-120"/>
              </a:rPr>
              <a:t>在該學生的「個人資料」頁按「再註冊」</a:t>
            </a:r>
          </a:p>
        </p:txBody>
      </p:sp>
      <p:sp>
        <p:nvSpPr>
          <p:cNvPr id="3" name="投影片編號版面配置區 2"/>
          <p:cNvSpPr>
            <a:spLocks noGrp="1"/>
          </p:cNvSpPr>
          <p:nvPr>
            <p:ph type="sldNum" sz="quarter" idx="12"/>
          </p:nvPr>
        </p:nvSpPr>
        <p:spPr/>
        <p:txBody>
          <a:bodyPr/>
          <a:lstStyle/>
          <a:p>
            <a:pPr>
              <a:defRPr/>
            </a:pPr>
            <a:fld id="{62B53EBF-3D3C-4B19-B75D-10AD2264A0D2}" type="slidenum">
              <a:rPr lang="en-US" altLang="zh-TW" smtClean="0"/>
              <a:pPr>
                <a:defRPr/>
              </a:pPr>
              <a:t>124</a:t>
            </a:fld>
            <a:endParaRPr lang="en-US" altLang="zh-TW" dirty="0"/>
          </a:p>
        </p:txBody>
      </p:sp>
      <p:sp>
        <p:nvSpPr>
          <p:cNvPr id="7" name="Rectangle 9"/>
          <p:cNvSpPr txBox="1">
            <a:spLocks noChangeArrowheads="1"/>
          </p:cNvSpPr>
          <p:nvPr/>
        </p:nvSpPr>
        <p:spPr bwMode="auto">
          <a:xfrm>
            <a:off x="1547664" y="254000"/>
            <a:ext cx="7162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eaLnBrk="1" hangingPunct="1">
              <a:buClrTx/>
              <a:buSzTx/>
              <a:buFontTx/>
              <a:buNone/>
            </a:pPr>
            <a:r>
              <a:rPr lang="zh-TW" altLang="en-US" sz="3200" kern="0" dirty="0">
                <a:solidFill>
                  <a:schemeClr val="tx1"/>
                </a:solidFill>
                <a:latin typeface="微軟正黑體" pitchFamily="34" charset="-120"/>
                <a:ea typeface="微軟正黑體" pitchFamily="34" charset="-120"/>
              </a:rPr>
              <a:t>學生資料 </a:t>
            </a:r>
            <a:r>
              <a:rPr lang="en-US" altLang="zh-TW" sz="3200" kern="0" dirty="0">
                <a:solidFill>
                  <a:schemeClr val="tx1"/>
                </a:solidFill>
                <a:latin typeface="微軟正黑體" pitchFamily="34" charset="-120"/>
                <a:ea typeface="微軟正黑體" pitchFamily="34" charset="-120"/>
              </a:rPr>
              <a:t>(STU) – </a:t>
            </a:r>
            <a:r>
              <a:rPr lang="zh-TW" altLang="en-US" sz="3200" kern="0" dirty="0">
                <a:solidFill>
                  <a:schemeClr val="tx1"/>
                </a:solidFill>
                <a:latin typeface="微軟正黑體" pitchFamily="34" charset="-120"/>
                <a:ea typeface="微軟正黑體" pitchFamily="34" charset="-120"/>
              </a:rPr>
              <a:t>為舊生再註冊</a:t>
            </a:r>
            <a:r>
              <a:rPr lang="en-US" altLang="zh-TW" sz="3200" kern="0" dirty="0">
                <a:solidFill>
                  <a:schemeClr val="tx1"/>
                </a:solidFill>
                <a:latin typeface="微軟正黑體" pitchFamily="34" charset="-120"/>
                <a:ea typeface="微軟正黑體" pitchFamily="34" charset="-120"/>
              </a:rPr>
              <a:t>(2)</a:t>
            </a:r>
          </a:p>
        </p:txBody>
      </p:sp>
    </p:spTree>
    <p:extLst>
      <p:ext uri="{BB962C8B-B14F-4D97-AF65-F5344CB8AC3E}">
        <p14:creationId xmlns:p14="http://schemas.microsoft.com/office/powerpoint/2010/main" val="314750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25" name="Rectangle 17"/>
          <p:cNvSpPr>
            <a:spLocks noGrp="1" noChangeArrowheads="1"/>
          </p:cNvSpPr>
          <p:nvPr>
            <p:ph type="title"/>
          </p:nvPr>
        </p:nvSpPr>
        <p:spPr>
          <a:xfrm>
            <a:off x="1547664" y="254000"/>
            <a:ext cx="7162800" cy="762000"/>
          </a:xfrm>
        </p:spPr>
        <p:txBody>
          <a:bodyPr/>
          <a:lstStyle/>
          <a:p>
            <a:pPr eaLnBrk="1" hangingPunct="1">
              <a:defRPr/>
            </a:pPr>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呈報表格</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125</a:t>
            </a:fld>
            <a:endParaRPr lang="en-US" altLang="zh-TW" dirty="0"/>
          </a:p>
        </p:txBody>
      </p:sp>
      <p:sp>
        <p:nvSpPr>
          <p:cNvPr id="7" name="Text Box 16"/>
          <p:cNvSpPr txBox="1">
            <a:spLocks noChangeArrowheads="1"/>
          </p:cNvSpPr>
          <p:nvPr/>
        </p:nvSpPr>
        <p:spPr bwMode="gray">
          <a:xfrm>
            <a:off x="395536" y="1700808"/>
            <a:ext cx="8077399" cy="1815882"/>
          </a:xfrm>
          <a:prstGeom prst="rect">
            <a:avLst/>
          </a:prstGeom>
          <a:noFill/>
          <a:ln>
            <a:noFill/>
          </a:ln>
          <a:effectLst/>
          <a:extLst/>
        </p:spPr>
        <p:txBody>
          <a:bodyPr wrap="square">
            <a:spAutoFit/>
          </a:bodyPr>
          <a:lstStyle/>
          <a:p>
            <a:pPr marL="0" lvl="1">
              <a:spcBef>
                <a:spcPts val="0"/>
              </a:spcBef>
              <a:buNone/>
              <a:defRPr/>
            </a:pPr>
            <a:r>
              <a:rPr kumimoji="1" lang="zh-TW" altLang="zh-HK" sz="2800" dirty="0">
                <a:solidFill>
                  <a:schemeClr val="tx1"/>
                </a:solidFill>
                <a:effectLst/>
                <a:latin typeface="微軟正黑體" panose="020B0604030504040204" pitchFamily="34" charset="-120"/>
                <a:ea typeface="微軟正黑體" panose="020B0604030504040204" pitchFamily="34" charset="-120"/>
              </a:rPr>
              <a:t>學校須在</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2024</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年</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8</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月</a:t>
            </a:r>
            <a:r>
              <a:rPr kumimoji="1" lang="en-US" altLang="zh-TW" sz="2800" dirty="0">
                <a:solidFill>
                  <a:schemeClr val="tx1"/>
                </a:solidFill>
                <a:effectLst/>
                <a:latin typeface="微軟正黑體" panose="020B0604030504040204" pitchFamily="34" charset="-120"/>
                <a:ea typeface="微軟正黑體" panose="020B0604030504040204" pitchFamily="34" charset="-120"/>
              </a:rPr>
              <a:t>3</a:t>
            </a:r>
            <a:r>
              <a:rPr kumimoji="1" lang="en-US" altLang="zh-CN" sz="2800" dirty="0">
                <a:solidFill>
                  <a:schemeClr val="tx1"/>
                </a:solidFill>
                <a:effectLst/>
                <a:latin typeface="微軟正黑體" panose="020B0604030504040204" pitchFamily="34" charset="-120"/>
                <a:ea typeface="微軟正黑體" panose="020B0604030504040204" pitchFamily="34" charset="-120"/>
              </a:rPr>
              <a:t>1</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日或以前呈交所有有關</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2023/24</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學年尚未呈報的表格</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A</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B</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C</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D</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或</a:t>
            </a:r>
            <a:r>
              <a:rPr kumimoji="1" lang="en-US" altLang="zh-HK" sz="2800" dirty="0">
                <a:solidFill>
                  <a:schemeClr val="tx1"/>
                </a:solidFill>
                <a:effectLst/>
                <a:latin typeface="微軟正黑體" panose="020B0604030504040204" pitchFamily="34" charset="-120"/>
                <a:ea typeface="微軟正黑體" panose="020B0604030504040204" pitchFamily="34" charset="-120"/>
              </a:rPr>
              <a:t>Ds</a:t>
            </a:r>
            <a:r>
              <a:rPr kumimoji="1" lang="zh-TW" altLang="zh-HK" sz="2800" dirty="0">
                <a:solidFill>
                  <a:schemeClr val="tx1"/>
                </a:solidFill>
                <a:effectLst/>
                <a:latin typeface="微軟正黑體" panose="020B0604030504040204" pitchFamily="34" charset="-120"/>
                <a:ea typeface="微軟正黑體" panose="020B0604030504040204" pitchFamily="34" charset="-120"/>
              </a:rPr>
              <a:t>。</a:t>
            </a:r>
            <a:endParaRPr kumimoji="1" lang="zh-TW" altLang="en-US" sz="2800" dirty="0">
              <a:solidFill>
                <a:schemeClr val="tx1"/>
              </a:solidFill>
              <a:effectLst/>
              <a:latin typeface="微軟正黑體" panose="020B0604030504040204" pitchFamily="34" charset="-120"/>
              <a:ea typeface="微軟正黑體" panose="020B0604030504040204" pitchFamily="34" charset="-120"/>
            </a:endParaRPr>
          </a:p>
          <a:p>
            <a:pPr marL="0" lvl="1">
              <a:spcBef>
                <a:spcPts val="0"/>
              </a:spcBef>
              <a:buNone/>
              <a:defRPr/>
            </a:pPr>
            <a:endParaRPr kumimoji="1" lang="zh-TW" altLang="en-US" sz="2800" dirty="0">
              <a:solidFill>
                <a:schemeClr val="tx1"/>
              </a:solidFill>
              <a:effectLst/>
              <a:latin typeface="微軟正黑體" panose="020B0604030504040204" pitchFamily="34" charset="-120"/>
              <a:ea typeface="微軟正黑體" panose="020B0604030504040204" pitchFamily="34" charset="-120"/>
            </a:endParaRPr>
          </a:p>
          <a:p>
            <a:pPr marL="0" lvl="1">
              <a:spcBef>
                <a:spcPts val="0"/>
              </a:spcBef>
              <a:buNone/>
              <a:defRPr/>
            </a:pPr>
            <a:endParaRPr lang="zh-TW" altLang="en-US" sz="2800" dirty="0">
              <a:solidFill>
                <a:schemeClr val="tx1"/>
              </a:solidFill>
              <a:effectLst/>
              <a:latin typeface="微軟正黑體" pitchFamily="34" charset="-120"/>
              <a:ea typeface="微軟正黑體" pitchFamily="34" charset="-120"/>
            </a:endParaRPr>
          </a:p>
        </p:txBody>
      </p:sp>
    </p:spTree>
    <p:extLst>
      <p:ext uri="{BB962C8B-B14F-4D97-AF65-F5344CB8AC3E}">
        <p14:creationId xmlns:p14="http://schemas.microsoft.com/office/powerpoint/2010/main" val="488297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 name="Group 4"/>
          <p:cNvGrpSpPr/>
          <p:nvPr/>
        </p:nvGrpSpPr>
        <p:grpSpPr>
          <a:xfrm>
            <a:off x="100146" y="2445287"/>
            <a:ext cx="9001125" cy="4238624"/>
            <a:chOff x="100146" y="2445287"/>
            <a:chExt cx="9001125" cy="4238624"/>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46" y="2445287"/>
              <a:ext cx="9001125" cy="4238624"/>
            </a:xfrm>
            <a:prstGeom prst="rect">
              <a:avLst/>
            </a:prstGeom>
          </p:spPr>
        </p:pic>
        <p:sp>
          <p:nvSpPr>
            <p:cNvPr id="2" name="Rectangle 1"/>
            <p:cNvSpPr/>
            <p:nvPr/>
          </p:nvSpPr>
          <p:spPr bwMode="auto">
            <a:xfrm>
              <a:off x="5364088" y="3284984"/>
              <a:ext cx="45719" cy="216024"/>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
          <p:nvSpPr>
            <p:cNvPr id="3" name="Rectangle 2"/>
            <p:cNvSpPr/>
            <p:nvPr/>
          </p:nvSpPr>
          <p:spPr bwMode="auto">
            <a:xfrm>
              <a:off x="5364088" y="3645024"/>
              <a:ext cx="45719" cy="216024"/>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TW"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grpSp>
      <p:sp>
        <p:nvSpPr>
          <p:cNvPr id="75791" name="Rectangle 15"/>
          <p:cNvSpPr>
            <a:spLocks noGrp="1" noChangeArrowheads="1"/>
          </p:cNvSpPr>
          <p:nvPr>
            <p:ph type="title"/>
          </p:nvPr>
        </p:nvSpPr>
        <p:spPr>
          <a:xfrm>
            <a:off x="1547664" y="254000"/>
            <a:ext cx="7221889"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調查</a:t>
            </a:r>
          </a:p>
        </p:txBody>
      </p:sp>
      <p:sp>
        <p:nvSpPr>
          <p:cNvPr id="10" name="Rectangle 14"/>
          <p:cNvSpPr>
            <a:spLocks noChangeArrowheads="1"/>
          </p:cNvSpPr>
          <p:nvPr/>
        </p:nvSpPr>
        <p:spPr bwMode="gray">
          <a:xfrm>
            <a:off x="2123728" y="3284984"/>
            <a:ext cx="6977543" cy="1026136"/>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20000"/>
              </a:spcBef>
              <a:buClr>
                <a:srgbClr val="CC0099"/>
              </a:buClr>
              <a:buSzPct val="55000"/>
              <a:buFont typeface="Wingdings" pitchFamily="2" charset="2"/>
              <a:buChar char="n"/>
              <a:defRPr/>
            </a:pPr>
            <a:endParaRPr kumimoji="0" lang="zh-TW" altLang="en-US">
              <a:effectLst>
                <a:outerShdw blurRad="38100" dist="38100" dir="2700000" algn="tl">
                  <a:srgbClr val="000000">
                    <a:alpha val="43137"/>
                  </a:srgbClr>
                </a:outerShdw>
              </a:effectLst>
              <a:ea typeface="新細明體" pitchFamily="18" charset="-120"/>
            </a:endParaRPr>
          </a:p>
        </p:txBody>
      </p:sp>
      <p:sp>
        <p:nvSpPr>
          <p:cNvPr id="4" name="投影片編號版面配置區 3"/>
          <p:cNvSpPr>
            <a:spLocks noGrp="1"/>
          </p:cNvSpPr>
          <p:nvPr>
            <p:ph type="sldNum" sz="quarter" idx="12"/>
          </p:nvPr>
        </p:nvSpPr>
        <p:spPr/>
        <p:txBody>
          <a:bodyPr/>
          <a:lstStyle/>
          <a:p>
            <a:pPr>
              <a:defRPr/>
            </a:pPr>
            <a:fld id="{3ECA7236-5062-4D1E-B9CD-F5372C213BC2}" type="slidenum">
              <a:rPr lang="en-US" altLang="zh-TW" smtClean="0"/>
              <a:pPr>
                <a:defRPr/>
              </a:pPr>
              <a:t>126</a:t>
            </a:fld>
            <a:endParaRPr lang="en-US" altLang="zh-TW" dirty="0"/>
          </a:p>
        </p:txBody>
      </p:sp>
      <p:sp>
        <p:nvSpPr>
          <p:cNvPr id="12" name="Text Box 8"/>
          <p:cNvSpPr txBox="1">
            <a:spLocks noChangeArrowheads="1"/>
          </p:cNvSpPr>
          <p:nvPr/>
        </p:nvSpPr>
        <p:spPr bwMode="gray">
          <a:xfrm>
            <a:off x="303213" y="1152525"/>
            <a:ext cx="8632825" cy="10310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rgbClr val="0000FF"/>
                </a:solidFill>
                <a:latin typeface="Trebuchet MS" panose="020B0603020202020204" pitchFamily="34" charset="0"/>
                <a:ea typeface="新細明體" panose="02020500000000000000" pitchFamily="18" charset="-120"/>
              </a:defRPr>
            </a:lvl1pPr>
            <a:lvl2pPr marL="742950" indent="-285750">
              <a:defRPr sz="2000" b="1">
                <a:solidFill>
                  <a:srgbClr val="0000FF"/>
                </a:solidFill>
                <a:latin typeface="Trebuchet MS" panose="020B0603020202020204" pitchFamily="34" charset="0"/>
                <a:ea typeface="新細明體" panose="02020500000000000000" pitchFamily="18" charset="-120"/>
              </a:defRPr>
            </a:lvl2pPr>
            <a:lvl3pPr marL="1143000" indent="-228600">
              <a:defRPr sz="2000" b="1">
                <a:solidFill>
                  <a:srgbClr val="0000FF"/>
                </a:solidFill>
                <a:latin typeface="Trebuchet MS" panose="020B0603020202020204" pitchFamily="34" charset="0"/>
                <a:ea typeface="新細明體" panose="02020500000000000000" pitchFamily="18" charset="-120"/>
              </a:defRPr>
            </a:lvl3pPr>
            <a:lvl4pPr marL="1600200" indent="-228600">
              <a:defRPr sz="2000" b="1">
                <a:solidFill>
                  <a:srgbClr val="0000FF"/>
                </a:solidFill>
                <a:latin typeface="Trebuchet MS" panose="020B0603020202020204" pitchFamily="34" charset="0"/>
                <a:ea typeface="新細明體" panose="02020500000000000000" pitchFamily="18" charset="-120"/>
              </a:defRPr>
            </a:lvl4pPr>
            <a:lvl5pPr marL="2057400" indent="-228600">
              <a:defRPr sz="2000" b="1">
                <a:solidFill>
                  <a:srgbClr val="0000FF"/>
                </a:solidFill>
                <a:latin typeface="Trebuchet MS" panose="020B0603020202020204" pitchFamily="34" charset="0"/>
                <a:ea typeface="新細明體" panose="02020500000000000000" pitchFamily="18" charset="-120"/>
              </a:defRPr>
            </a:lvl5pPr>
            <a:lvl6pPr marL="2514600" indent="-228600" eaLnBrk="0" fontAlgn="base" hangingPunct="0">
              <a:spcBef>
                <a:spcPct val="0"/>
              </a:spcBef>
              <a:spcAft>
                <a:spcPct val="0"/>
              </a:spcAft>
              <a:defRPr sz="2000" b="1">
                <a:solidFill>
                  <a:srgbClr val="0000FF"/>
                </a:solidFill>
                <a:latin typeface="Trebuchet MS" panose="020B0603020202020204" pitchFamily="34" charset="0"/>
                <a:ea typeface="新細明體" panose="02020500000000000000" pitchFamily="18" charset="-120"/>
              </a:defRPr>
            </a:lvl6pPr>
            <a:lvl7pPr marL="2971800" indent="-228600" eaLnBrk="0" fontAlgn="base" hangingPunct="0">
              <a:spcBef>
                <a:spcPct val="0"/>
              </a:spcBef>
              <a:spcAft>
                <a:spcPct val="0"/>
              </a:spcAft>
              <a:defRPr sz="2000" b="1">
                <a:solidFill>
                  <a:srgbClr val="0000FF"/>
                </a:solidFill>
                <a:latin typeface="Trebuchet MS" panose="020B0603020202020204" pitchFamily="34" charset="0"/>
                <a:ea typeface="新細明體" panose="02020500000000000000" pitchFamily="18" charset="-120"/>
              </a:defRPr>
            </a:lvl7pPr>
            <a:lvl8pPr marL="3429000" indent="-228600" eaLnBrk="0" fontAlgn="base" hangingPunct="0">
              <a:spcBef>
                <a:spcPct val="0"/>
              </a:spcBef>
              <a:spcAft>
                <a:spcPct val="0"/>
              </a:spcAft>
              <a:defRPr sz="2000" b="1">
                <a:solidFill>
                  <a:srgbClr val="0000FF"/>
                </a:solidFill>
                <a:latin typeface="Trebuchet MS" panose="020B0603020202020204" pitchFamily="34" charset="0"/>
                <a:ea typeface="新細明體" panose="02020500000000000000" pitchFamily="18" charset="-120"/>
              </a:defRPr>
            </a:lvl8pPr>
            <a:lvl9pPr marL="3886200" indent="-228600" eaLnBrk="0" fontAlgn="base" hangingPunct="0">
              <a:spcBef>
                <a:spcPct val="0"/>
              </a:spcBef>
              <a:spcAft>
                <a:spcPct val="0"/>
              </a:spcAft>
              <a:defRPr sz="2000" b="1">
                <a:solidFill>
                  <a:srgbClr val="0000FF"/>
                </a:solidFill>
                <a:latin typeface="Trebuchet MS" panose="020B0603020202020204" pitchFamily="34" charset="0"/>
                <a:ea typeface="新細明體" panose="02020500000000000000" pitchFamily="18" charset="-120"/>
              </a:defRPr>
            </a:lvl9pPr>
          </a:lstStyle>
          <a:p>
            <a:pPr eaLnBrk="1" hangingPunct="1">
              <a:spcBef>
                <a:spcPts val="600"/>
              </a:spcBef>
              <a:buClr>
                <a:schemeClr val="bg1"/>
              </a:buClr>
              <a:buSzPct val="100000"/>
              <a:buFont typeface="Wingdings" panose="05000000000000000000" pitchFamily="2" charset="2"/>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學校須於九月中呈報</a:t>
            </a:r>
            <a:r>
              <a:rPr lang="en-US" altLang="zh-TW" sz="2800" b="0" dirty="0">
                <a:solidFill>
                  <a:schemeClr val="tx1"/>
                </a:solidFill>
                <a:effectLst/>
                <a:latin typeface="微軟正黑體" panose="020B0604030504040204" pitchFamily="34" charset="-120"/>
                <a:ea typeface="微軟正黑體" panose="020B0604030504040204" pitchFamily="34" charset="-120"/>
              </a:rPr>
              <a:t>:</a:t>
            </a:r>
          </a:p>
          <a:p>
            <a:pPr eaLnBrk="1" hangingPunct="1">
              <a:spcBef>
                <a:spcPts val="600"/>
              </a:spcBef>
              <a:buClr>
                <a:schemeClr val="bg1"/>
              </a:buClr>
              <a:buSzPct val="100000"/>
              <a:buFont typeface="Wingdings" panose="05000000000000000000" pitchFamily="2" charset="2"/>
              <a:buNone/>
            </a:pPr>
            <a:r>
              <a:rPr lang="zh-TW" altLang="en-US" sz="2800" b="0" dirty="0">
                <a:solidFill>
                  <a:schemeClr val="tx1"/>
                </a:solidFill>
                <a:effectLst/>
                <a:latin typeface="微軟正黑體" panose="020B0604030504040204" pitchFamily="34" charset="-120"/>
                <a:ea typeface="微軟正黑體" panose="020B0604030504040204" pitchFamily="34" charset="-120"/>
              </a:rPr>
              <a:t>「收生實況調查」及「實際在學人數點算</a:t>
            </a:r>
            <a:r>
              <a:rPr lang="en-US" altLang="zh-TW" sz="2800" b="0" dirty="0">
                <a:solidFill>
                  <a:schemeClr val="tx1"/>
                </a:solidFill>
                <a:effectLst/>
                <a:latin typeface="微軟正黑體" panose="020B0604030504040204" pitchFamily="34" charset="-120"/>
                <a:ea typeface="微軟正黑體" panose="020B0604030504040204" pitchFamily="34" charset="-120"/>
              </a:rPr>
              <a:t>2024</a:t>
            </a:r>
            <a:r>
              <a:rPr lang="zh-TW" altLang="en-US" sz="2800" b="0" dirty="0">
                <a:solidFill>
                  <a:schemeClr val="tx1"/>
                </a:solidFill>
                <a:effectLst/>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993039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4"/>
          <p:cNvSpPr>
            <a:spLocks noGrp="1" noChangeArrowheads="1"/>
          </p:cNvSpPr>
          <p:nvPr>
            <p:ph type="title"/>
          </p:nvPr>
        </p:nvSpPr>
        <p:spPr/>
        <p:txBody>
          <a:bodyPr/>
          <a:lstStyle/>
          <a:p>
            <a:pPr eaLnBrk="1" hangingPunct="1">
              <a:defRPr/>
            </a:pPr>
            <a:r>
              <a:rPr lang="zh-TW" altLang="en-US" dirty="0">
                <a:solidFill>
                  <a:schemeClr val="tx1"/>
                </a:solidFill>
              </a:rPr>
              <a:t>資料互換</a:t>
            </a:r>
            <a:r>
              <a:rPr lang="en-US" altLang="zh-TW" dirty="0">
                <a:solidFill>
                  <a:schemeClr val="tx1"/>
                </a:solidFill>
              </a:rPr>
              <a:t>(</a:t>
            </a:r>
            <a:r>
              <a:rPr lang="zh-TW" altLang="en-US" dirty="0">
                <a:solidFill>
                  <a:schemeClr val="tx1"/>
                </a:solidFill>
              </a:rPr>
              <a:t>外發資料</a:t>
            </a:r>
            <a:r>
              <a:rPr lang="en-US" altLang="zh-TW" dirty="0">
                <a:solidFill>
                  <a:schemeClr val="tx1"/>
                </a:solidFill>
              </a:rPr>
              <a:t>)</a:t>
            </a:r>
          </a:p>
        </p:txBody>
      </p:sp>
      <p:sp>
        <p:nvSpPr>
          <p:cNvPr id="56325"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8D0E0FE7-D7F9-4E59-BBAA-436921A9ED94}" type="slidenum">
              <a:rPr lang="en-US" altLang="zh-TW" sz="1000" smtClean="0">
                <a:solidFill>
                  <a:schemeClr val="tx1"/>
                </a:solidFill>
                <a:latin typeface="Tahoma" panose="020B0604030504040204" pitchFamily="34" charset="0"/>
              </a:rPr>
              <a:pPr>
                <a:spcBef>
                  <a:spcPct val="0"/>
                </a:spcBef>
                <a:buClrTx/>
                <a:buSzTx/>
                <a:buFontTx/>
                <a:buNone/>
              </a:pPr>
              <a:t>127</a:t>
            </a:fld>
            <a:endParaRPr lang="en-US" altLang="zh-TW" sz="1000" dirty="0">
              <a:solidFill>
                <a:schemeClr val="tx1"/>
              </a:solidFill>
              <a:latin typeface="Tahoma" panose="020B0604030504040204" pitchFamily="34" charset="0"/>
            </a:endParaRPr>
          </a:p>
        </p:txBody>
      </p:sp>
      <p:sp>
        <p:nvSpPr>
          <p:cNvPr id="8" name="Rectangle 5"/>
          <p:cNvSpPr>
            <a:spLocks noChangeArrowheads="1"/>
          </p:cNvSpPr>
          <p:nvPr/>
        </p:nvSpPr>
        <p:spPr bwMode="auto">
          <a:xfrm>
            <a:off x="4887913" y="1268413"/>
            <a:ext cx="3816350" cy="5208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eaLnBrk="0" hangingPunct="0">
              <a:buClr>
                <a:schemeClr val="accent2"/>
              </a:buClr>
              <a:buSzPct val="60000"/>
              <a:buChar char="n"/>
              <a:defRPr sz="2400" b="1">
                <a:solidFill>
                  <a:srgbClr val="660066"/>
                </a:solidFill>
                <a:latin typeface="Trebuchet MS" pitchFamily="34" charset="0"/>
              </a:defRPr>
            </a:lvl1pPr>
            <a:lvl2pPr marL="742950" indent="-285750" eaLnBrk="0" hangingPunct="0">
              <a:buClr>
                <a:srgbClr val="CC0099"/>
              </a:buClr>
              <a:buSzPct val="55000"/>
              <a:buChar char="n"/>
              <a:defRPr sz="2200" b="1">
                <a:solidFill>
                  <a:srgbClr val="9900CC"/>
                </a:solidFill>
                <a:latin typeface="Trebuchet MS" pitchFamily="34" charset="0"/>
              </a:defRPr>
            </a:lvl2pPr>
            <a:lvl3pPr marL="1143000" indent="-228600" eaLnBrk="0" hangingPunct="0">
              <a:buClr>
                <a:schemeClr val="accent1"/>
              </a:buClr>
              <a:buSzPct val="50000"/>
              <a:buChar char="n"/>
              <a:defRPr sz="2000" b="1">
                <a:solidFill>
                  <a:srgbClr val="6600CC"/>
                </a:solidFill>
                <a:latin typeface="Trebuchet MS" pitchFamily="34" charset="0"/>
              </a:defRPr>
            </a:lvl3pPr>
            <a:lvl4pPr marL="1600200" indent="-228600" eaLnBrk="0" hangingPunct="0">
              <a:buClr>
                <a:schemeClr val="folHlink"/>
              </a:buClr>
              <a:buSzPct val="55000"/>
              <a:buChar char="n"/>
              <a:defRPr b="1">
                <a:solidFill>
                  <a:srgbClr val="333399"/>
                </a:solidFill>
                <a:latin typeface="Trebuchet MS" pitchFamily="34" charset="0"/>
              </a:defRPr>
            </a:lvl4pPr>
            <a:lvl5pPr marL="2057400" indent="-228600" eaLnBrk="0" hangingPunct="0">
              <a:buClr>
                <a:schemeClr val="accent1"/>
              </a:buClr>
              <a:buSzPct val="50000"/>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eaLnBrk="1" hangingPunct="1">
              <a:spcBef>
                <a:spcPct val="20000"/>
              </a:spcBef>
              <a:buFont typeface="Wingdings" panose="05000000000000000000" pitchFamily="2" charset="2"/>
              <a:buNone/>
              <a:defRPr/>
            </a:pPr>
            <a:r>
              <a:rPr lang="zh-TW" altLang="en-US" u="sng" dirty="0">
                <a:solidFill>
                  <a:schemeClr val="tx1"/>
                </a:solidFill>
                <a:latin typeface="+mn-lt"/>
                <a:ea typeface="微軟正黑體" panose="020B0604030504040204" pitchFamily="34" charset="-120"/>
              </a:rPr>
              <a:t>答案</a:t>
            </a:r>
            <a:r>
              <a:rPr lang="en-US" altLang="zh-TW" dirty="0">
                <a:solidFill>
                  <a:schemeClr val="tx1"/>
                </a:solidFill>
                <a:latin typeface="+mn-lt"/>
                <a:ea typeface="微軟正黑體" panose="020B0604030504040204" pitchFamily="34" charset="-120"/>
              </a:rPr>
              <a:t>︰</a:t>
            </a: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B (</a:t>
            </a:r>
            <a:r>
              <a:rPr lang="zh-TW" altLang="en-US" sz="2000" dirty="0">
                <a:solidFill>
                  <a:schemeClr val="tx1"/>
                </a:solidFill>
                <a:latin typeface="+mn-lt"/>
                <a:ea typeface="微軟正黑體" panose="020B0604030504040204" pitchFamily="34" charset="-120"/>
              </a:rPr>
              <a:t>有學生編號</a:t>
            </a:r>
            <a:r>
              <a:rPr lang="en-US" altLang="zh-TW" sz="2000" dirty="0">
                <a:solidFill>
                  <a:schemeClr val="tx1"/>
                </a:solidFill>
                <a:latin typeface="+mn-lt"/>
                <a:ea typeface="微軟正黑體" panose="020B0604030504040204" pitchFamily="34" charset="-120"/>
              </a:rPr>
              <a:t>)</a:t>
            </a:r>
            <a:br>
              <a:rPr lang="zh-TW" altLang="en-US" sz="2000" dirty="0">
                <a:solidFill>
                  <a:schemeClr val="tx1"/>
                </a:solidFill>
                <a:latin typeface="+mn-lt"/>
                <a:ea typeface="微軟正黑體" panose="020B0604030504040204" pitchFamily="34" charset="-120"/>
              </a:rPr>
            </a:b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C (</a:t>
            </a:r>
            <a:r>
              <a:rPr lang="zh-TW" altLang="en-US" sz="2000" dirty="0">
                <a:solidFill>
                  <a:schemeClr val="tx1"/>
                </a:solidFill>
                <a:latin typeface="+mn-lt"/>
                <a:ea typeface="微軟正黑體" panose="020B0604030504040204" pitchFamily="34" charset="-120"/>
              </a:rPr>
              <a:t>無學生編號</a:t>
            </a:r>
            <a:r>
              <a:rPr lang="en-US" altLang="zh-TW" sz="2000" dirty="0">
                <a:solidFill>
                  <a:schemeClr val="tx1"/>
                </a:solidFill>
                <a:latin typeface="+mn-lt"/>
                <a:ea typeface="微軟正黑體" panose="020B0604030504040204" pitchFamily="34" charset="-120"/>
              </a:rPr>
              <a:t>)</a:t>
            </a:r>
            <a:endParaRPr lang="zh-TW" altLang="en-US" sz="2000" dirty="0">
              <a:solidFill>
                <a:schemeClr val="tx1"/>
              </a:solidFill>
              <a:latin typeface="+mn-lt"/>
              <a:ea typeface="微軟正黑體" panose="020B0604030504040204" pitchFamily="34" charset="-120"/>
            </a:endParaRP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A</a:t>
            </a: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A (</a:t>
            </a:r>
            <a:r>
              <a:rPr lang="zh-TW" altLang="en-US" sz="2000" dirty="0">
                <a:solidFill>
                  <a:schemeClr val="tx1"/>
                </a:solidFill>
                <a:latin typeface="+mn-lt"/>
                <a:ea typeface="微軟正黑體" panose="020B0604030504040204" pitchFamily="34" charset="-120"/>
              </a:rPr>
              <a:t>上學年離校</a:t>
            </a:r>
            <a:r>
              <a:rPr lang="en-US" altLang="zh-TW" sz="2000" dirty="0">
                <a:solidFill>
                  <a:schemeClr val="tx1"/>
                </a:solidFill>
                <a:latin typeface="+mn-lt"/>
                <a:ea typeface="微軟正黑體" panose="020B0604030504040204" pitchFamily="34" charset="-120"/>
              </a:rPr>
              <a:t>)</a:t>
            </a:r>
            <a:br>
              <a:rPr lang="zh-TW" altLang="en-US" sz="2000" dirty="0">
                <a:solidFill>
                  <a:schemeClr val="tx1"/>
                </a:solidFill>
                <a:latin typeface="+mn-lt"/>
                <a:ea typeface="微軟正黑體" panose="020B0604030504040204" pitchFamily="34" charset="-120"/>
              </a:rPr>
            </a:b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As (</a:t>
            </a:r>
            <a:r>
              <a:rPr lang="zh-TW" altLang="en-US" sz="2000" dirty="0">
                <a:solidFill>
                  <a:schemeClr val="tx1"/>
                </a:solidFill>
                <a:latin typeface="+mn-lt"/>
                <a:ea typeface="微軟正黑體" panose="020B0604030504040204" pitchFamily="34" charset="-120"/>
              </a:rPr>
              <a:t>新學年離校</a:t>
            </a:r>
            <a:r>
              <a:rPr lang="en-US" altLang="zh-TW" sz="2000" dirty="0">
                <a:solidFill>
                  <a:schemeClr val="tx1"/>
                </a:solidFill>
                <a:latin typeface="+mn-lt"/>
                <a:ea typeface="微軟正黑體" panose="020B0604030504040204" pitchFamily="34" charset="-120"/>
              </a:rPr>
              <a:t>)</a:t>
            </a:r>
            <a:endParaRPr lang="zh-TW" altLang="en-US" sz="2000" dirty="0">
              <a:solidFill>
                <a:schemeClr val="tx1"/>
              </a:solidFill>
              <a:latin typeface="+mn-lt"/>
              <a:ea typeface="微軟正黑體" panose="020B0604030504040204" pitchFamily="34" charset="-120"/>
            </a:endParaRPr>
          </a:p>
          <a:p>
            <a:pPr algn="just"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B&amp;As (</a:t>
            </a:r>
            <a:r>
              <a:rPr lang="zh-TW" altLang="en-US" sz="2000" dirty="0">
                <a:solidFill>
                  <a:schemeClr val="tx1"/>
                </a:solidFill>
                <a:latin typeface="+mn-lt"/>
                <a:ea typeface="微軟正黑體" panose="020B0604030504040204" pitchFamily="34" charset="-120"/>
              </a:rPr>
              <a:t>有出席紀錄</a:t>
            </a:r>
            <a:r>
              <a:rPr lang="en-US" altLang="zh-TW" sz="2000" dirty="0">
                <a:solidFill>
                  <a:schemeClr val="tx1"/>
                </a:solidFill>
                <a:latin typeface="+mn-lt"/>
                <a:ea typeface="微軟正黑體" panose="020B0604030504040204" pitchFamily="34" charset="-120"/>
              </a:rPr>
              <a:t>)</a:t>
            </a:r>
            <a:br>
              <a:rPr lang="en-US" altLang="zh-TW" sz="2000" dirty="0">
                <a:solidFill>
                  <a:schemeClr val="tx1"/>
                </a:solidFill>
                <a:latin typeface="+mn-lt"/>
                <a:ea typeface="微軟正黑體" panose="020B0604030504040204" pitchFamily="34" charset="-120"/>
              </a:rPr>
            </a:br>
            <a:r>
              <a:rPr lang="zh-TW" altLang="en-US" sz="2000" dirty="0">
                <a:solidFill>
                  <a:schemeClr val="tx1"/>
                </a:solidFill>
                <a:latin typeface="+mn-lt"/>
                <a:ea typeface="微軟正黑體" panose="020B0604030504040204" pitchFamily="34" charset="-120"/>
              </a:rPr>
              <a:t>直接刪除學生系統紀錄 </a:t>
            </a:r>
            <a:r>
              <a:rPr lang="en-US" altLang="zh-TW" sz="2000" dirty="0">
                <a:solidFill>
                  <a:schemeClr val="tx1"/>
                </a:solidFill>
                <a:latin typeface="+mn-lt"/>
                <a:ea typeface="微軟正黑體" panose="020B0604030504040204" pitchFamily="34" charset="-120"/>
              </a:rPr>
              <a:t>(</a:t>
            </a:r>
            <a:r>
              <a:rPr lang="zh-TW" altLang="en-US" sz="2000" dirty="0">
                <a:solidFill>
                  <a:schemeClr val="tx1"/>
                </a:solidFill>
                <a:latin typeface="+mn-lt"/>
                <a:ea typeface="微軟正黑體" panose="020B0604030504040204" pitchFamily="34" charset="-120"/>
              </a:rPr>
              <a:t>無出席紀錄</a:t>
            </a:r>
            <a:r>
              <a:rPr lang="en-US" altLang="zh-TW" sz="2000" dirty="0">
                <a:solidFill>
                  <a:schemeClr val="tx1"/>
                </a:solidFill>
                <a:latin typeface="+mn-lt"/>
                <a:ea typeface="微軟正黑體" panose="020B0604030504040204" pitchFamily="34" charset="-120"/>
              </a:rPr>
              <a:t>)</a:t>
            </a:r>
            <a:endParaRPr lang="zh-TW" altLang="en-US" sz="2000" dirty="0">
              <a:solidFill>
                <a:schemeClr val="tx1"/>
              </a:solidFill>
              <a:latin typeface="+mn-lt"/>
              <a:ea typeface="微軟正黑體" panose="020B0604030504040204" pitchFamily="34" charset="-120"/>
            </a:endParaRP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D – </a:t>
            </a:r>
            <a:r>
              <a:rPr lang="zh-TW" altLang="en-US" sz="2000" dirty="0">
                <a:solidFill>
                  <a:schemeClr val="tx1"/>
                </a:solidFill>
                <a:latin typeface="+mn-lt"/>
                <a:ea typeface="微軟正黑體" panose="020B0604030504040204" pitchFamily="34" charset="-120"/>
              </a:rPr>
              <a:t>學生資料更改</a:t>
            </a: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A</a:t>
            </a:r>
            <a:r>
              <a:rPr lang="zh-TW" altLang="en-US" sz="2000" dirty="0">
                <a:solidFill>
                  <a:schemeClr val="tx1"/>
                </a:solidFill>
                <a:latin typeface="+mn-lt"/>
                <a:ea typeface="微軟正黑體" panose="020B0604030504040204" pitchFamily="34" charset="-120"/>
              </a:rPr>
              <a:t> </a:t>
            </a:r>
            <a:r>
              <a:rPr lang="en-US" altLang="zh-TW" sz="2000" dirty="0">
                <a:solidFill>
                  <a:schemeClr val="tx1"/>
                </a:solidFill>
                <a:latin typeface="+mn-lt"/>
                <a:ea typeface="微軟正黑體" panose="020B0604030504040204" pitchFamily="34" charset="-120"/>
              </a:rPr>
              <a:t>(</a:t>
            </a:r>
            <a:r>
              <a:rPr lang="zh-TW" altLang="en-US" sz="2000" dirty="0">
                <a:solidFill>
                  <a:schemeClr val="tx1"/>
                </a:solidFill>
                <a:latin typeface="+mn-lt"/>
                <a:ea typeface="微軟正黑體" panose="020B0604030504040204" pitchFamily="34" charset="-120"/>
              </a:rPr>
              <a:t>學生出席資料</a:t>
            </a:r>
            <a:r>
              <a:rPr lang="en-US" altLang="zh-TW" sz="2000" dirty="0">
                <a:solidFill>
                  <a:schemeClr val="tx1"/>
                </a:solidFill>
                <a:latin typeface="+mn-lt"/>
                <a:ea typeface="微軟正黑體" panose="020B0604030504040204" pitchFamily="34" charset="-120"/>
              </a:rPr>
              <a:t>)</a:t>
            </a:r>
            <a:endParaRPr lang="zh-TW" altLang="en-US" sz="2000" dirty="0">
              <a:solidFill>
                <a:schemeClr val="tx1"/>
              </a:solidFill>
              <a:latin typeface="+mn-lt"/>
              <a:ea typeface="微軟正黑體" panose="020B0604030504040204" pitchFamily="34" charset="-120"/>
            </a:endParaRP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D – </a:t>
            </a:r>
            <a:r>
              <a:rPr lang="zh-TW" altLang="en-US" sz="2000" dirty="0">
                <a:solidFill>
                  <a:schemeClr val="tx1"/>
                </a:solidFill>
                <a:latin typeface="+mn-lt"/>
                <a:ea typeface="微軟正黑體" panose="020B0604030504040204" pitchFamily="34" charset="-120"/>
              </a:rPr>
              <a:t>學生資料更改</a:t>
            </a:r>
          </a:p>
          <a:p>
            <a:pPr algn="just"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D – </a:t>
            </a:r>
            <a:r>
              <a:rPr lang="zh-TW" altLang="en-US" sz="2000" dirty="0">
                <a:solidFill>
                  <a:schemeClr val="tx1"/>
                </a:solidFill>
                <a:latin typeface="+mn-lt"/>
                <a:ea typeface="微軟正黑體" panose="020B0604030504040204" pitchFamily="34" charset="-120"/>
              </a:rPr>
              <a:t>呈報學生香港身份證號碼</a:t>
            </a:r>
          </a:p>
          <a:p>
            <a:pPr eaLnBrk="1" hangingPunct="1">
              <a:spcBef>
                <a:spcPct val="20000"/>
              </a:spcBef>
              <a:buClr>
                <a:schemeClr val="tx2"/>
              </a:buClr>
              <a:buSzTx/>
              <a:buFont typeface="Wingdings" panose="05000000000000000000" pitchFamily="2" charset="2"/>
              <a:buAutoNum type="arabicPeriod"/>
              <a:defRPr/>
            </a:pPr>
            <a:r>
              <a:rPr lang="zh-TW" altLang="en-US" sz="2000" dirty="0">
                <a:solidFill>
                  <a:schemeClr val="tx1"/>
                </a:solidFill>
                <a:latin typeface="+mn-lt"/>
                <a:ea typeface="微軟正黑體" panose="020B0604030504040204" pitchFamily="34" charset="-120"/>
              </a:rPr>
              <a:t>表格</a:t>
            </a:r>
            <a:r>
              <a:rPr lang="en-US" altLang="zh-TW" sz="2000" dirty="0">
                <a:solidFill>
                  <a:schemeClr val="tx1"/>
                </a:solidFill>
                <a:latin typeface="+mn-lt"/>
                <a:ea typeface="微軟正黑體" panose="020B0604030504040204" pitchFamily="34" charset="-120"/>
              </a:rPr>
              <a:t>Ds</a:t>
            </a:r>
          </a:p>
        </p:txBody>
      </p:sp>
      <p:sp>
        <p:nvSpPr>
          <p:cNvPr id="9" name="Rectangle 3"/>
          <p:cNvSpPr txBox="1">
            <a:spLocks noChangeArrowheads="1"/>
          </p:cNvSpPr>
          <p:nvPr/>
        </p:nvSpPr>
        <p:spPr bwMode="auto">
          <a:xfrm>
            <a:off x="251520" y="1268413"/>
            <a:ext cx="4464050" cy="525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457200" indent="-457200" algn="just" eaLnBrk="1" hangingPunct="1">
              <a:buFont typeface="Wingdings" panose="05000000000000000000" pitchFamily="2" charset="2"/>
              <a:buNone/>
              <a:defRPr/>
            </a:pPr>
            <a:r>
              <a:rPr lang="zh-TW" altLang="en-US" b="1" u="sng" kern="0" dirty="0">
                <a:solidFill>
                  <a:schemeClr val="tx1"/>
                </a:solidFill>
              </a:rPr>
              <a:t>常見問題</a:t>
            </a:r>
            <a:r>
              <a:rPr lang="en-US" altLang="zh-TW" b="1" kern="0" dirty="0">
                <a:solidFill>
                  <a:schemeClr val="tx1"/>
                </a:solidFill>
              </a:rPr>
              <a:t>︰</a:t>
            </a:r>
          </a:p>
          <a:p>
            <a:pPr marL="457200" indent="-457200" algn="just" eaLnBrk="1" hangingPunct="1">
              <a:buClr>
                <a:schemeClr val="folHlink"/>
              </a:buClr>
              <a:buSzTx/>
              <a:buFont typeface="Wingdings" pitchFamily="2" charset="2"/>
              <a:buAutoNum type="arabicPeriod"/>
              <a:defRPr/>
            </a:pPr>
            <a:r>
              <a:rPr lang="zh-TW" altLang="en-US" sz="2000" b="1" kern="0" dirty="0">
                <a:solidFill>
                  <a:schemeClr val="tx1"/>
                </a:solidFill>
              </a:rPr>
              <a:t>新生入學應呈報哪個表格？</a:t>
            </a:r>
            <a:endParaRPr lang="en-US" altLang="zh-TW" sz="2000" b="1" kern="0" dirty="0">
              <a:solidFill>
                <a:schemeClr val="tx1"/>
              </a:solidFill>
            </a:endParaRPr>
          </a:p>
          <a:p>
            <a:pPr marL="457200" indent="-457200" algn="just" eaLnBrk="1" hangingPunct="1">
              <a:buClr>
                <a:schemeClr val="folHlink"/>
              </a:buClr>
              <a:buSzTx/>
              <a:buFont typeface="Wingdings" pitchFamily="2" charset="2"/>
              <a:buAutoNum type="arabicPeriod"/>
              <a:defRPr/>
            </a:pPr>
            <a:endParaRPr lang="en-US" altLang="zh-TW" sz="1700" b="1" kern="0" dirty="0">
              <a:solidFill>
                <a:schemeClr val="tx1"/>
              </a:solidFill>
            </a:endParaRPr>
          </a:p>
          <a:p>
            <a:pPr marL="457200" indent="-457200" algn="just" eaLnBrk="1" hangingPunct="1">
              <a:buClr>
                <a:schemeClr val="folHlink"/>
              </a:buClr>
              <a:buSzTx/>
              <a:buFont typeface="Wingdings" pitchFamily="2" charset="2"/>
              <a:buAutoNum type="arabicPeriod"/>
              <a:defRPr/>
            </a:pPr>
            <a:r>
              <a:rPr lang="zh-TW" altLang="en-US" sz="2000" b="1" kern="0" dirty="0">
                <a:solidFill>
                  <a:schemeClr val="tx1"/>
                </a:solidFill>
              </a:rPr>
              <a:t>學生離校應呈報哪個表格？</a:t>
            </a:r>
            <a:endParaRPr lang="en-US" altLang="zh-TW" sz="2000" b="1" kern="0" dirty="0">
              <a:solidFill>
                <a:schemeClr val="tx1"/>
              </a:solidFill>
            </a:endParaRPr>
          </a:p>
          <a:p>
            <a:pPr marL="457200" indent="-457200" algn="just" eaLnBrk="1" hangingPunct="1">
              <a:buClr>
                <a:schemeClr val="folHlink"/>
              </a:buClr>
              <a:buSzTx/>
              <a:buFont typeface="Wingdings" pitchFamily="2" charset="2"/>
              <a:buAutoNum type="arabicPeriod"/>
              <a:defRPr/>
            </a:pPr>
            <a:r>
              <a:rPr lang="zh-TW" altLang="en-US" sz="2000" b="1" kern="0" dirty="0">
                <a:solidFill>
                  <a:schemeClr val="tx1"/>
                </a:solidFill>
              </a:rPr>
              <a:t>舊生在「收生實況調查日」前退學應呈報哪個表格？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4"/>
              <a:defRPr/>
            </a:pPr>
            <a:r>
              <a:rPr lang="zh-TW" altLang="en-US" sz="2000" b="1" kern="0" dirty="0">
                <a:solidFill>
                  <a:schemeClr val="tx1"/>
                </a:solidFill>
              </a:rPr>
              <a:t>本年度之新生在「收生實況調查日」前退學應呈報哪個表格？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4"/>
              <a:defRPr/>
            </a:pPr>
            <a:endParaRPr lang="en-US" altLang="zh-TW" sz="1600" b="1" kern="0" dirty="0">
              <a:solidFill>
                <a:schemeClr val="tx1"/>
              </a:solidFill>
            </a:endParaRPr>
          </a:p>
          <a:p>
            <a:pPr marL="457200" indent="-457200" algn="just" eaLnBrk="1" hangingPunct="1">
              <a:buClr>
                <a:schemeClr val="folHlink"/>
              </a:buClr>
              <a:buSzTx/>
              <a:buFont typeface="+mj-lt"/>
              <a:buAutoNum type="arabicPeriod" startAt="5"/>
              <a:defRPr/>
            </a:pPr>
            <a:r>
              <a:rPr lang="zh-TW" altLang="en-US" sz="2000" b="1" kern="0" dirty="0">
                <a:solidFill>
                  <a:schemeClr val="tx1"/>
                </a:solidFill>
              </a:rPr>
              <a:t>學生轉班應呈報哪個表格？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5"/>
              <a:defRPr/>
            </a:pPr>
            <a:r>
              <a:rPr lang="zh-TW" altLang="en-US" sz="2000" b="1" kern="0" dirty="0">
                <a:solidFill>
                  <a:schemeClr val="tx1"/>
                </a:solidFill>
              </a:rPr>
              <a:t>學生懷疑退學應呈報哪個表格？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5"/>
              <a:defRPr/>
            </a:pPr>
            <a:r>
              <a:rPr lang="zh-TW" altLang="en-US" sz="2000" b="1" kern="0" dirty="0">
                <a:solidFill>
                  <a:schemeClr val="tx1"/>
                </a:solidFill>
              </a:rPr>
              <a:t>學生更改個人資料應呈報哪個表格？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5"/>
              <a:defRPr/>
            </a:pPr>
            <a:r>
              <a:rPr lang="zh-TW" altLang="en-US" sz="2000" b="1" kern="0">
                <a:solidFill>
                  <a:schemeClr val="tx1"/>
                </a:solidFill>
              </a:rPr>
              <a:t>呈報小六學生香港身份證</a:t>
            </a:r>
            <a:r>
              <a:rPr lang="zh-TW" altLang="en-US" sz="2000" b="1" kern="0" dirty="0">
                <a:solidFill>
                  <a:schemeClr val="tx1"/>
                </a:solidFill>
              </a:rPr>
              <a:t>號碼？</a:t>
            </a:r>
            <a:endParaRPr lang="en-US" altLang="zh-TW" sz="2000" b="1" kern="0" dirty="0">
              <a:solidFill>
                <a:schemeClr val="tx1"/>
              </a:solidFill>
            </a:endParaRPr>
          </a:p>
          <a:p>
            <a:pPr marL="457200" indent="-457200" algn="just" eaLnBrk="1" hangingPunct="1">
              <a:buClr>
                <a:schemeClr val="folHlink"/>
              </a:buClr>
              <a:buSzTx/>
              <a:buFont typeface="+mj-lt"/>
              <a:buAutoNum type="arabicPeriod" startAt="5"/>
              <a:defRPr/>
            </a:pPr>
            <a:endParaRPr lang="en-US" altLang="zh-TW" sz="1700" b="1" kern="0" dirty="0">
              <a:solidFill>
                <a:schemeClr val="tx1"/>
              </a:solidFill>
            </a:endParaRPr>
          </a:p>
          <a:p>
            <a:pPr marL="457200" indent="-457200" algn="just" eaLnBrk="1" hangingPunct="1">
              <a:buClr>
                <a:schemeClr val="folHlink"/>
              </a:buClr>
              <a:buSzTx/>
              <a:buFont typeface="+mj-lt"/>
              <a:buAutoNum type="arabicPeriod" startAt="5"/>
              <a:defRPr/>
            </a:pPr>
            <a:r>
              <a:rPr lang="zh-TW" altLang="en-US" sz="2000" b="1" kern="0" dirty="0">
                <a:solidFill>
                  <a:schemeClr val="tx1"/>
                </a:solidFill>
              </a:rPr>
              <a:t>學生資料未作改動但需呈報？</a:t>
            </a:r>
            <a:endParaRPr lang="en-US" altLang="zh-TW" sz="2000" b="1" kern="0" dirty="0">
              <a:solidFill>
                <a:schemeClr val="tx1"/>
              </a:solidFill>
            </a:endParaRPr>
          </a:p>
        </p:txBody>
      </p:sp>
    </p:spTree>
    <p:extLst>
      <p:ext uri="{BB962C8B-B14F-4D97-AF65-F5344CB8AC3E}">
        <p14:creationId xmlns:p14="http://schemas.microsoft.com/office/powerpoint/2010/main" val="2901934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91" name="Rectangle 15"/>
          <p:cNvSpPr>
            <a:spLocks noGrp="1" noChangeArrowheads="1"/>
          </p:cNvSpPr>
          <p:nvPr>
            <p:ph type="title"/>
          </p:nvPr>
        </p:nvSpPr>
        <p:spPr>
          <a:xfrm>
            <a:off x="1547664" y="254000"/>
            <a:ext cx="7221889"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rPr>
              <a:t>小總結 </a:t>
            </a:r>
            <a:r>
              <a:rPr lang="en-US" altLang="zh-TW" sz="3200" dirty="0">
                <a:solidFill>
                  <a:schemeClr val="tx1"/>
                </a:solidFill>
              </a:rPr>
              <a:t>(</a:t>
            </a:r>
            <a:r>
              <a:rPr lang="zh-TW" altLang="en-US" sz="3200" dirty="0">
                <a:solidFill>
                  <a:schemeClr val="tx1"/>
                </a:solidFill>
              </a:rPr>
              <a:t>加入新學生資料</a:t>
            </a:r>
            <a:r>
              <a:rPr lang="en-US" altLang="zh-TW" sz="3200" dirty="0">
                <a:solidFill>
                  <a:schemeClr val="tx1"/>
                </a:solidFill>
              </a:rPr>
              <a:t>)</a:t>
            </a:r>
            <a:r>
              <a:rPr lang="zh-TW" altLang="en-US" sz="3200" dirty="0">
                <a:solidFill>
                  <a:schemeClr val="tx1"/>
                </a:solidFill>
              </a:rPr>
              <a:t>：</a:t>
            </a:r>
            <a:endParaRPr lang="zh-TW" altLang="en-US" sz="3200" dirty="0">
              <a:solidFill>
                <a:schemeClr val="tx1"/>
              </a:solidFill>
              <a:latin typeface="微軟正黑體" pitchFamily="34" charset="-120"/>
              <a:ea typeface="微軟正黑體" pitchFamily="34" charset="-120"/>
            </a:endParaRPr>
          </a:p>
        </p:txBody>
      </p:sp>
      <p:graphicFrame>
        <p:nvGraphicFramePr>
          <p:cNvPr id="11" name="資料庫圖表 10"/>
          <p:cNvGraphicFramePr/>
          <p:nvPr>
            <p:extLst/>
          </p:nvPr>
        </p:nvGraphicFramePr>
        <p:xfrm>
          <a:off x="683568" y="1196752"/>
          <a:ext cx="8208912"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128</a:t>
            </a:fld>
            <a:endParaRPr lang="en-US" altLang="zh-TW" dirty="0"/>
          </a:p>
        </p:txBody>
      </p:sp>
    </p:spTree>
    <p:extLst>
      <p:ext uri="{BB962C8B-B14F-4D97-AF65-F5344CB8AC3E}">
        <p14:creationId xmlns:p14="http://schemas.microsoft.com/office/powerpoint/2010/main" val="2855326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35" name="Rectangle 11"/>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 </a:t>
            </a:r>
            <a:r>
              <a:rPr lang="zh-TW" altLang="en-US" sz="3200" dirty="0">
                <a:solidFill>
                  <a:schemeClr val="tx1"/>
                </a:solidFill>
                <a:latin typeface="微軟正黑體" pitchFamily="34" charset="-120"/>
                <a:ea typeface="微軟正黑體" pitchFamily="34" charset="-120"/>
              </a:rPr>
              <a:t>其他資料</a:t>
            </a:r>
          </a:p>
        </p:txBody>
      </p:sp>
      <p:sp>
        <p:nvSpPr>
          <p:cNvPr id="77836" name="Rectangle 12"/>
          <p:cNvSpPr>
            <a:spLocks noGrp="1" noChangeArrowheads="1"/>
          </p:cNvSpPr>
          <p:nvPr>
            <p:ph type="body" idx="1"/>
          </p:nvPr>
        </p:nvSpPr>
        <p:spPr>
          <a:xfrm>
            <a:off x="250825" y="1340768"/>
            <a:ext cx="5776913" cy="5195887"/>
          </a:xfrm>
        </p:spPr>
        <p:txBody>
          <a:bodyPr/>
          <a:lstStyle/>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身高及體重 </a:t>
            </a:r>
            <a:r>
              <a:rPr lang="en-US" altLang="zh-TW" sz="2000" dirty="0">
                <a:solidFill>
                  <a:schemeClr val="tx1"/>
                </a:solidFill>
                <a:effectLst/>
                <a:latin typeface="微軟正黑體" pitchFamily="34" charset="-120"/>
                <a:ea typeface="微軟正黑體" pitchFamily="34" charset="-120"/>
              </a:rPr>
              <a:t>Height &amp; Weight</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資料上載 </a:t>
            </a:r>
            <a:r>
              <a:rPr lang="en-US" altLang="zh-TW" sz="2000" dirty="0">
                <a:solidFill>
                  <a:schemeClr val="tx1"/>
                </a:solidFill>
                <a:effectLst/>
                <a:latin typeface="微軟正黑體" pitchFamily="34" charset="-120"/>
                <a:ea typeface="微軟正黑體" pitchFamily="34" charset="-120"/>
              </a:rPr>
              <a:t>Information Upload</a:t>
            </a:r>
          </a:p>
          <a:p>
            <a:pPr lvl="1" eaLnBrk="1" hangingPunct="1">
              <a:buClrTx/>
              <a:buSzPct val="150000"/>
              <a:buFont typeface="Arial" panose="020B0604020202020204" pitchFamily="34" charset="0"/>
              <a:buChar char="•"/>
              <a:defRPr/>
            </a:pPr>
            <a:r>
              <a:rPr lang="zh-TW" altLang="en-US" sz="1800" dirty="0">
                <a:solidFill>
                  <a:schemeClr val="tx1"/>
                </a:solidFill>
                <a:effectLst/>
                <a:latin typeface="微軟正黑體" pitchFamily="34" charset="-120"/>
                <a:ea typeface="微軟正黑體" pitchFamily="34" charset="-120"/>
              </a:rPr>
              <a:t>學生資料</a:t>
            </a:r>
          </a:p>
          <a:p>
            <a:pPr lvl="1" eaLnBrk="1" hangingPunct="1">
              <a:buClrTx/>
              <a:buSzPct val="150000"/>
              <a:buFont typeface="Arial" panose="020B0604020202020204" pitchFamily="34" charset="0"/>
              <a:buChar char="•"/>
              <a:defRPr/>
            </a:pPr>
            <a:r>
              <a:rPr lang="zh-TW" altLang="en-US" sz="1800" dirty="0">
                <a:solidFill>
                  <a:schemeClr val="tx1"/>
                </a:solidFill>
                <a:effectLst/>
                <a:latin typeface="微軟正黑體" pitchFamily="34" charset="-120"/>
                <a:ea typeface="微軟正黑體" pitchFamily="34" charset="-120"/>
              </a:rPr>
              <a:t>監護人資料</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相片上載 </a:t>
            </a:r>
            <a:r>
              <a:rPr lang="en-US" altLang="zh-TW" sz="2000" dirty="0">
                <a:solidFill>
                  <a:schemeClr val="tx1"/>
                </a:solidFill>
                <a:effectLst/>
                <a:latin typeface="微軟正黑體" pitchFamily="34" charset="-120"/>
                <a:ea typeface="微軟正黑體" pitchFamily="34" charset="-120"/>
              </a:rPr>
              <a:t>Photo Upload</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學社 </a:t>
            </a:r>
            <a:r>
              <a:rPr lang="en-US" altLang="zh-TW" sz="2000" dirty="0">
                <a:solidFill>
                  <a:schemeClr val="tx1"/>
                </a:solidFill>
                <a:effectLst/>
                <a:latin typeface="微軟正黑體" pitchFamily="34" charset="-120"/>
                <a:ea typeface="微軟正黑體" pitchFamily="34" charset="-120"/>
              </a:rPr>
              <a:t>School House</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座位表設定 </a:t>
            </a:r>
            <a:r>
              <a:rPr lang="en-US" altLang="zh-TW" sz="2000" dirty="0">
                <a:solidFill>
                  <a:schemeClr val="tx1"/>
                </a:solidFill>
                <a:effectLst/>
                <a:latin typeface="微軟正黑體" pitchFamily="34" charset="-120"/>
                <a:ea typeface="微軟正黑體" pitchFamily="34" charset="-120"/>
              </a:rPr>
              <a:t>Seating Plan</a:t>
            </a:r>
          </a:p>
          <a:p>
            <a:pPr lvl="1" eaLnBrk="1" hangingPunct="1">
              <a:buClrTx/>
              <a:buSzPct val="75000"/>
              <a:buFont typeface="Wingdings" panose="05000000000000000000" pitchFamily="2" charset="2"/>
              <a:buChar char="l"/>
              <a:defRPr/>
            </a:pPr>
            <a:r>
              <a:rPr lang="zh-TW" altLang="en-US" sz="1800" dirty="0">
                <a:solidFill>
                  <a:schemeClr val="tx1"/>
                </a:solidFill>
                <a:effectLst/>
                <a:latin typeface="微軟正黑體" pitchFamily="34" charset="-120"/>
                <a:ea typeface="微軟正黑體" pitchFamily="34" charset="-120"/>
              </a:rPr>
              <a:t>設定後可在「學生出席資料」模組「依班」編修</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科目設定 </a:t>
            </a:r>
            <a:r>
              <a:rPr lang="en-US" altLang="zh-TW" sz="2000" dirty="0">
                <a:solidFill>
                  <a:schemeClr val="tx1"/>
                </a:solidFill>
                <a:effectLst/>
                <a:latin typeface="微軟正黑體" pitchFamily="34" charset="-120"/>
                <a:ea typeface="微軟正黑體" pitchFamily="34" charset="-120"/>
              </a:rPr>
              <a:t>Subject Setup</a:t>
            </a:r>
          </a:p>
          <a:p>
            <a:pPr lvl="1" eaLnBrk="1" hangingPunct="1">
              <a:buClrTx/>
              <a:buSzPct val="75000"/>
              <a:buFont typeface="Wingdings" panose="05000000000000000000" pitchFamily="2" charset="2"/>
              <a:buChar char="l"/>
              <a:defRPr/>
            </a:pPr>
            <a:r>
              <a:rPr lang="zh-TW" altLang="en-US" sz="1800" dirty="0">
                <a:solidFill>
                  <a:schemeClr val="tx1"/>
                </a:solidFill>
                <a:effectLst/>
                <a:latin typeface="微軟正黑體" pitchFamily="34" charset="-120"/>
                <a:ea typeface="微軟正黑體" pitchFamily="34" charset="-120"/>
              </a:rPr>
              <a:t>為學生設定科目組別、選修科目、跨班別科目組別，將在「學生成績」模組入分時使用</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畢業出路 </a:t>
            </a:r>
            <a:r>
              <a:rPr lang="en-US" altLang="zh-TW" sz="2000" dirty="0">
                <a:solidFill>
                  <a:schemeClr val="tx1"/>
                </a:solidFill>
                <a:effectLst/>
                <a:latin typeface="微軟正黑體" pitchFamily="34" charset="-120"/>
                <a:ea typeface="微軟正黑體" pitchFamily="34" charset="-120"/>
              </a:rPr>
              <a:t>Graduation Destination(</a:t>
            </a:r>
            <a:r>
              <a:rPr lang="zh-TW" altLang="en-US" sz="2000" dirty="0">
                <a:solidFill>
                  <a:schemeClr val="tx1"/>
                </a:solidFill>
                <a:effectLst/>
                <a:latin typeface="微軟正黑體" pitchFamily="34" charset="-120"/>
                <a:ea typeface="微軟正黑體" pitchFamily="34" charset="-120"/>
              </a:rPr>
              <a:t>中學用</a:t>
            </a:r>
            <a:r>
              <a:rPr lang="en-US" altLang="zh-TW" sz="2000" dirty="0">
                <a:solidFill>
                  <a:schemeClr val="tx1"/>
                </a:solidFill>
                <a:effectLst/>
                <a:latin typeface="微軟正黑體" pitchFamily="34" charset="-120"/>
                <a:ea typeface="微軟正黑體" pitchFamily="34" charset="-120"/>
              </a:rPr>
              <a:t>)</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用戶設定欄位 </a:t>
            </a:r>
            <a:r>
              <a:rPr lang="en-US" altLang="zh-TW" sz="2000" dirty="0">
                <a:solidFill>
                  <a:schemeClr val="tx1"/>
                </a:solidFill>
                <a:effectLst/>
                <a:latin typeface="微軟正黑體" pitchFamily="34" charset="-120"/>
                <a:ea typeface="微軟正黑體" pitchFamily="34" charset="-120"/>
              </a:rPr>
              <a:t>User-defined Field</a:t>
            </a:r>
          </a:p>
          <a:p>
            <a:pPr eaLnBrk="1" hangingPunct="1">
              <a:buClrTx/>
              <a:buSzPct val="150000"/>
              <a:buFont typeface="Wingdings" panose="05000000000000000000" pitchFamily="2" charset="2"/>
              <a:buChar char="ü"/>
              <a:defRPr/>
            </a:pPr>
            <a:r>
              <a:rPr lang="zh-TW" altLang="en-US" sz="2000" dirty="0">
                <a:solidFill>
                  <a:schemeClr val="tx1"/>
                </a:solidFill>
                <a:effectLst/>
                <a:latin typeface="微軟正黑體" pitchFamily="34" charset="-120"/>
                <a:ea typeface="微軟正黑體" pitchFamily="34" charset="-120"/>
              </a:rPr>
              <a:t>文件 </a:t>
            </a:r>
            <a:r>
              <a:rPr lang="en-US" altLang="zh-TW" sz="2000" dirty="0">
                <a:solidFill>
                  <a:schemeClr val="tx1"/>
                </a:solidFill>
                <a:effectLst/>
                <a:latin typeface="微軟正黑體" pitchFamily="34" charset="-120"/>
                <a:ea typeface="微軟正黑體" pitchFamily="34" charset="-120"/>
              </a:rPr>
              <a:t>Document</a:t>
            </a:r>
          </a:p>
        </p:txBody>
      </p:sp>
      <p:pic>
        <p:nvPicPr>
          <p:cNvPr id="3072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563" y="1125538"/>
            <a:ext cx="238125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129</a:t>
            </a:fld>
            <a:endParaRPr lang="en-US" altLang="zh-TW" dirty="0"/>
          </a:p>
        </p:txBody>
      </p:sp>
    </p:spTree>
    <p:extLst>
      <p:ext uri="{BB962C8B-B14F-4D97-AF65-F5344CB8AC3E}">
        <p14:creationId xmlns:p14="http://schemas.microsoft.com/office/powerpoint/2010/main" val="393016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75657" y="70942"/>
            <a:ext cx="6984776" cy="1125810"/>
          </a:xfrm>
        </p:spPr>
        <p:txBody>
          <a:bodyPr/>
          <a:lstStyle/>
          <a:p>
            <a:pPr lvl="1"/>
            <a:r>
              <a:rPr kumimoji="0" lang="zh-TW" altLang="en-US" sz="3600" dirty="0">
                <a:solidFill>
                  <a:srgbClr val="0066FF"/>
                </a:solidFill>
                <a:latin typeface="微軟正黑體" pitchFamily="34" charset="-120"/>
                <a:ea typeface="微軟正黑體" pitchFamily="34" charset="-120"/>
              </a:rPr>
              <a:t>預先張貼告示 </a:t>
            </a:r>
            <a:br>
              <a:rPr kumimoji="0" lang="en-US" altLang="zh-TW" sz="3600" dirty="0">
                <a:solidFill>
                  <a:srgbClr val="0066FF"/>
                </a:solidFill>
                <a:latin typeface="微軟正黑體" pitchFamily="34" charset="-120"/>
                <a:ea typeface="微軟正黑體" pitchFamily="34" charset="-120"/>
              </a:rPr>
            </a:br>
            <a:r>
              <a:rPr kumimoji="0" lang="en-US" altLang="zh-TW" sz="3600" dirty="0">
                <a:solidFill>
                  <a:srgbClr val="FF0000"/>
                </a:solidFill>
                <a:latin typeface="微軟正黑體" pitchFamily="34" charset="-120"/>
                <a:ea typeface="微軟正黑體" pitchFamily="34" charset="-120"/>
              </a:rPr>
              <a:t>(</a:t>
            </a:r>
            <a:r>
              <a:rPr kumimoji="0" lang="zh-TW" altLang="en-US" sz="3600" dirty="0">
                <a:solidFill>
                  <a:srgbClr val="FF0000"/>
                </a:solidFill>
                <a:latin typeface="微軟正黑體" pitchFamily="34" charset="-120"/>
                <a:ea typeface="微軟正黑體" pitchFamily="34" charset="-120"/>
              </a:rPr>
              <a:t>學校管理</a:t>
            </a:r>
            <a:r>
              <a:rPr kumimoji="0" lang="en-US" altLang="zh-TW" sz="3600" dirty="0">
                <a:solidFill>
                  <a:srgbClr val="FF0000"/>
                </a:solidFill>
                <a:latin typeface="微軟正黑體" pitchFamily="34" charset="-120"/>
                <a:ea typeface="微軟正黑體" pitchFamily="34" charset="-120"/>
              </a:rPr>
              <a:t>&gt;</a:t>
            </a:r>
            <a:r>
              <a:rPr kumimoji="0" lang="zh-TW" altLang="en-US" sz="3600" dirty="0">
                <a:solidFill>
                  <a:srgbClr val="FF0000"/>
                </a:solidFill>
                <a:latin typeface="微軟正黑體" pitchFamily="34" charset="-120"/>
                <a:ea typeface="微軟正黑體" pitchFamily="34" charset="-120"/>
              </a:rPr>
              <a:t>告示</a:t>
            </a:r>
            <a:r>
              <a:rPr kumimoji="0" lang="en-US" altLang="zh-TW" sz="3600" dirty="0">
                <a:solidFill>
                  <a:srgbClr val="FF0000"/>
                </a:solidFill>
                <a:latin typeface="微軟正黑體" pitchFamily="34" charset="-120"/>
                <a:ea typeface="微軟正黑體" pitchFamily="34" charset="-120"/>
              </a:rPr>
              <a:t>)</a:t>
            </a:r>
            <a:endParaRPr lang="zh-HK" altLang="en-US" sz="3600" dirty="0">
              <a:solidFill>
                <a:srgbClr val="FF0000"/>
              </a:solidFill>
            </a:endParaRPr>
          </a:p>
        </p:txBody>
      </p:sp>
      <p:pic>
        <p:nvPicPr>
          <p:cNvPr id="7" name="Picture 6">
            <a:extLst>
              <a:ext uri="{FF2B5EF4-FFF2-40B4-BE49-F238E27FC236}">
                <a16:creationId xmlns:a16="http://schemas.microsoft.com/office/drawing/2014/main" id="{F5756A54-9460-4928-A528-5594F6DF75BB}"/>
              </a:ext>
            </a:extLst>
          </p:cNvPr>
          <p:cNvPicPr>
            <a:picLocks noChangeAspect="1"/>
          </p:cNvPicPr>
          <p:nvPr/>
        </p:nvPicPr>
        <p:blipFill>
          <a:blip r:embed="rId3"/>
          <a:stretch>
            <a:fillRect/>
          </a:stretch>
        </p:blipFill>
        <p:spPr>
          <a:xfrm>
            <a:off x="771525" y="1484784"/>
            <a:ext cx="7600950" cy="3095625"/>
          </a:xfrm>
          <a:prstGeom prst="rect">
            <a:avLst/>
          </a:prstGeom>
        </p:spPr>
      </p:pic>
      <p:pic>
        <p:nvPicPr>
          <p:cNvPr id="8" name="Picture 7">
            <a:extLst>
              <a:ext uri="{FF2B5EF4-FFF2-40B4-BE49-F238E27FC236}">
                <a16:creationId xmlns:a16="http://schemas.microsoft.com/office/drawing/2014/main" id="{5DF4103D-C3D0-4650-9617-A27C2895804D}"/>
              </a:ext>
            </a:extLst>
          </p:cNvPr>
          <p:cNvPicPr>
            <a:picLocks noChangeAspect="1"/>
          </p:cNvPicPr>
          <p:nvPr/>
        </p:nvPicPr>
        <p:blipFill>
          <a:blip r:embed="rId4"/>
          <a:stretch>
            <a:fillRect/>
          </a:stretch>
        </p:blipFill>
        <p:spPr>
          <a:xfrm>
            <a:off x="885825" y="1772816"/>
            <a:ext cx="7372350" cy="3743325"/>
          </a:xfrm>
          <a:prstGeom prst="rect">
            <a:avLst/>
          </a:prstGeom>
        </p:spPr>
      </p:pic>
      <p:sp>
        <p:nvSpPr>
          <p:cNvPr id="6" name="矩形 5"/>
          <p:cNvSpPr/>
          <p:nvPr/>
        </p:nvSpPr>
        <p:spPr bwMode="auto">
          <a:xfrm>
            <a:off x="1445564" y="5079422"/>
            <a:ext cx="4854628" cy="293794"/>
          </a:xfrm>
          <a:prstGeom prst="rect">
            <a:avLst/>
          </a:prstGeom>
          <a:noFill/>
          <a:ln w="317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HK" altLang="en-US" sz="2400" b="0" i="0" u="none" strike="noStrike" kern="1200" cap="none" spc="0" normalizeH="0" baseline="0" noProof="0">
              <a:ln>
                <a:noFill/>
              </a:ln>
              <a:solidFill>
                <a:srgbClr val="000000"/>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3617929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圖片 1"/>
          <p:cNvPicPr>
            <a:picLocks noChangeAspect="1"/>
          </p:cNvPicPr>
          <p:nvPr/>
        </p:nvPicPr>
        <p:blipFill rotWithShape="1">
          <a:blip r:embed="rId2"/>
          <a:srcRect t="4473" r="14584" b="33643"/>
          <a:stretch/>
        </p:blipFill>
        <p:spPr bwMode="auto">
          <a:xfrm>
            <a:off x="-23928" y="3542049"/>
            <a:ext cx="9132432" cy="2695263"/>
          </a:xfrm>
          <a:prstGeom prst="rect">
            <a:avLst/>
          </a:prstGeom>
          <a:ln/>
        </p:spPr>
        <p:style>
          <a:lnRef idx="2">
            <a:schemeClr val="accent3"/>
          </a:lnRef>
          <a:fillRef idx="1">
            <a:schemeClr val="lt1"/>
          </a:fillRef>
          <a:effectRef idx="0">
            <a:schemeClr val="accent3"/>
          </a:effectRef>
          <a:fontRef idx="minor">
            <a:schemeClr val="dk1"/>
          </a:fontRef>
        </p:style>
      </p:pic>
      <p:sp>
        <p:nvSpPr>
          <p:cNvPr id="174082" name="Rectangle 2"/>
          <p:cNvSpPr>
            <a:spLocks noGrp="1" noChangeArrowheads="1"/>
          </p:cNvSpPr>
          <p:nvPr>
            <p:ph type="title"/>
          </p:nvPr>
        </p:nvSpPr>
        <p:spPr/>
        <p:txBody>
          <a:bodyPr/>
          <a:lstStyle/>
          <a:p>
            <a:pPr eaLnBrk="1" hangingPunct="1">
              <a:defRPr/>
            </a:pPr>
            <a:r>
              <a:rPr lang="zh-TW" altLang="en-US" dirty="0">
                <a:solidFill>
                  <a:schemeClr val="tx1"/>
                </a:solidFill>
                <a:latin typeface="微軟正黑體" panose="020B0604030504040204" pitchFamily="34" charset="-120"/>
                <a:ea typeface="微軟正黑體" panose="020B0604030504040204" pitchFamily="34" charset="-120"/>
              </a:rPr>
              <a:t>學生資料 </a:t>
            </a:r>
            <a:r>
              <a:rPr lang="en-US" altLang="zh-TW" dirty="0">
                <a:solidFill>
                  <a:schemeClr val="tx1"/>
                </a:solidFill>
                <a:latin typeface="微軟正黑體" panose="020B0604030504040204" pitchFamily="34" charset="-120"/>
                <a:ea typeface="微軟正黑體" panose="020B0604030504040204" pitchFamily="34" charset="-120"/>
              </a:rPr>
              <a:t>(STU) –</a:t>
            </a:r>
            <a:r>
              <a:rPr lang="zh-TW" altLang="en-US" dirty="0">
                <a:solidFill>
                  <a:schemeClr val="tx1"/>
                </a:solidFill>
                <a:latin typeface="微軟正黑體" panose="020B0604030504040204" pitchFamily="34" charset="-120"/>
                <a:ea typeface="微軟正黑體" panose="020B0604030504040204" pitchFamily="34" charset="-120"/>
              </a:rPr>
              <a:t> 整批相片上載</a:t>
            </a:r>
            <a:endParaRPr lang="en-US" altLang="zh-TW" dirty="0">
              <a:solidFill>
                <a:schemeClr val="tx1"/>
              </a:solidFill>
              <a:latin typeface="微軟正黑體" panose="020B0604030504040204" pitchFamily="34" charset="-120"/>
              <a:ea typeface="微軟正黑體" panose="020B0604030504040204" pitchFamily="34" charset="-120"/>
            </a:endParaRPr>
          </a:p>
        </p:txBody>
      </p:sp>
      <p:sp>
        <p:nvSpPr>
          <p:cNvPr id="45060" name="投影片編號版面配置區 2"/>
          <p:cNvSpPr>
            <a:spLocks noGrp="1"/>
          </p:cNvSpPr>
          <p:nvPr>
            <p:ph type="sldNum" sz="quarter" idx="12"/>
          </p:nvPr>
        </p:nvSpPr>
        <p:spPr>
          <a:noFill/>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a:spcBef>
                <a:spcPct val="0"/>
              </a:spcBef>
              <a:buClrTx/>
              <a:buSzTx/>
              <a:buFontTx/>
              <a:buNone/>
            </a:pPr>
            <a:fld id="{CB3742EB-81FC-4B44-B563-D8F405255D17}" type="slidenum">
              <a:rPr lang="en-US" altLang="zh-TW" sz="1000" smtClean="0">
                <a:solidFill>
                  <a:schemeClr val="tx1"/>
                </a:solidFill>
                <a:latin typeface="Tahoma" panose="020B0604030504040204" pitchFamily="34" charset="0"/>
              </a:rPr>
              <a:pPr>
                <a:spcBef>
                  <a:spcPct val="0"/>
                </a:spcBef>
                <a:buClrTx/>
                <a:buSzTx/>
                <a:buFontTx/>
                <a:buNone/>
              </a:pPr>
              <a:t>130</a:t>
            </a:fld>
            <a:endParaRPr lang="en-US" altLang="zh-TW" sz="1000" dirty="0">
              <a:solidFill>
                <a:schemeClr val="tx1"/>
              </a:solidFill>
              <a:latin typeface="Tahoma" panose="020B0604030504040204" pitchFamily="34" charset="0"/>
            </a:endParaRPr>
          </a:p>
        </p:txBody>
      </p:sp>
      <p:sp>
        <p:nvSpPr>
          <p:cNvPr id="6" name="Text Box 8"/>
          <p:cNvSpPr txBox="1">
            <a:spLocks noChangeArrowheads="1"/>
          </p:cNvSpPr>
          <p:nvPr/>
        </p:nvSpPr>
        <p:spPr bwMode="gray">
          <a:xfrm>
            <a:off x="300038" y="1254125"/>
            <a:ext cx="8632825" cy="2308324"/>
          </a:xfrm>
          <a:prstGeom prst="rect">
            <a:avLst/>
          </a:prstGeom>
          <a:solidFill>
            <a:schemeClr val="bg1"/>
          </a:solidFill>
          <a:ln>
            <a:noFill/>
          </a:ln>
          <a:effectLst/>
          <a:extLst/>
        </p:spPr>
        <p:txBody>
          <a:bodyPr>
            <a:spAutoFit/>
          </a:bodyPr>
          <a:lstStyle/>
          <a:p>
            <a:pPr eaLnBrk="1" hangingPunct="1">
              <a:spcBef>
                <a:spcPts val="0"/>
              </a:spcBef>
              <a:buNone/>
              <a:defRPr/>
            </a:pPr>
            <a:r>
              <a:rPr kumimoji="1" lang="zh-TW" altLang="en-US" sz="2400" dirty="0">
                <a:solidFill>
                  <a:schemeClr val="tx1"/>
                </a:solidFill>
                <a:effectLst/>
                <a:latin typeface="微軟正黑體" panose="020B0604030504040204" pitchFamily="34" charset="-120"/>
                <a:ea typeface="微軟正黑體" panose="020B0604030504040204" pitchFamily="34" charset="-120"/>
              </a:rPr>
              <a:t>學生資料 </a:t>
            </a:r>
            <a:r>
              <a:rPr kumimoji="1" lang="en-US" altLang="zh-TW" sz="2400" dirty="0">
                <a:solidFill>
                  <a:schemeClr val="tx1"/>
                </a:solidFill>
                <a:effectLst/>
                <a:latin typeface="微軟正黑體" panose="020B0604030504040204" pitchFamily="34" charset="-120"/>
                <a:ea typeface="微軟正黑體" panose="020B0604030504040204" pitchFamily="34" charset="-120"/>
              </a:rPr>
              <a:t>&gt; </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相片上載</a:t>
            </a:r>
            <a:endParaRPr kumimoji="1" lang="en-US" altLang="zh-TW" sz="24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400" dirty="0">
                <a:solidFill>
                  <a:schemeClr val="tx1"/>
                </a:solidFill>
                <a:effectLst/>
                <a:latin typeface="微軟正黑體" panose="020B0604030504040204" pitchFamily="34" charset="-120"/>
                <a:ea typeface="微軟正黑體" panose="020B0604030504040204" pitchFamily="34" charset="-120"/>
              </a:rPr>
              <a:t>1. </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每個相片的檔名必須與</a:t>
            </a:r>
            <a:r>
              <a:rPr kumimoji="1" lang="zh-TW" altLang="en-US" sz="2400" u="sng" dirty="0">
                <a:solidFill>
                  <a:srgbClr val="FF0000"/>
                </a:solidFill>
                <a:effectLst/>
                <a:latin typeface="微軟正黑體" panose="020B0604030504040204" pitchFamily="34" charset="-120"/>
                <a:ea typeface="微軟正黑體" panose="020B0604030504040204" pitchFamily="34" charset="-120"/>
              </a:rPr>
              <a:t>學生註冊編號</a:t>
            </a:r>
            <a:r>
              <a:rPr kumimoji="1" lang="en-US" altLang="zh-TW" sz="2400" u="sng" dirty="0">
                <a:solidFill>
                  <a:srgbClr val="FF0000"/>
                </a:solidFill>
                <a:effectLst/>
                <a:latin typeface="微軟正黑體" panose="020B0604030504040204" pitchFamily="34" charset="-120"/>
                <a:ea typeface="微軟正黑體" panose="020B0604030504040204" pitchFamily="34" charset="-120"/>
              </a:rPr>
              <a:t>(</a:t>
            </a:r>
            <a:r>
              <a:rPr kumimoji="1" lang="en-US" altLang="zh-TW" sz="2400" u="sng" dirty="0" err="1">
                <a:solidFill>
                  <a:srgbClr val="FF0000"/>
                </a:solidFill>
                <a:effectLst/>
                <a:latin typeface="微軟正黑體" panose="020B0604030504040204" pitchFamily="34" charset="-120"/>
                <a:ea typeface="微軟正黑體" panose="020B0604030504040204" pitchFamily="34" charset="-120"/>
              </a:rPr>
              <a:t>Reg</a:t>
            </a:r>
            <a:r>
              <a:rPr kumimoji="1" lang="en-US" altLang="zh-TW" sz="2400" u="sng" dirty="0">
                <a:solidFill>
                  <a:srgbClr val="FF0000"/>
                </a:solidFill>
                <a:effectLst/>
                <a:latin typeface="微軟正黑體" panose="020B0604030504040204" pitchFamily="34" charset="-120"/>
                <a:ea typeface="微軟正黑體" panose="020B0604030504040204" pitchFamily="34" charset="-120"/>
              </a:rPr>
              <a:t> No)</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相同</a:t>
            </a:r>
            <a:endParaRPr kumimoji="1" lang="en-US" altLang="zh-TW" sz="2400" dirty="0">
              <a:solidFill>
                <a:schemeClr val="tx1"/>
              </a:solidFill>
              <a:effectLst/>
              <a:latin typeface="微軟正黑體" panose="020B0604030504040204" pitchFamily="34" charset="-120"/>
              <a:ea typeface="微軟正黑體" panose="020B0604030504040204" pitchFamily="34" charset="-120"/>
            </a:endParaRPr>
          </a:p>
          <a:p>
            <a:pPr marL="358775" indent="-358775" eaLnBrk="1" hangingPunct="1">
              <a:spcBef>
                <a:spcPts val="0"/>
              </a:spcBef>
              <a:buNone/>
              <a:defRPr/>
            </a:pPr>
            <a:r>
              <a:rPr kumimoji="1" lang="en-US" altLang="zh-TW" sz="2400" dirty="0">
                <a:solidFill>
                  <a:schemeClr val="tx1"/>
                </a:solidFill>
                <a:effectLst/>
                <a:latin typeface="微軟正黑體" panose="020B0604030504040204" pitchFamily="34" charset="-120"/>
                <a:ea typeface="微軟正黑體" panose="020B0604030504040204" pitchFamily="34" charset="-120"/>
              </a:rPr>
              <a:t>2. </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如上載的壓縮檔中包含有大於</a:t>
            </a:r>
            <a:r>
              <a:rPr kumimoji="1" lang="en-US" altLang="zh-TW" sz="2400" dirty="0">
                <a:solidFill>
                  <a:schemeClr val="tx1"/>
                </a:solidFill>
                <a:effectLst/>
                <a:latin typeface="微軟正黑體" panose="020B0604030504040204" pitchFamily="34" charset="-120"/>
                <a:ea typeface="微軟正黑體" panose="020B0604030504040204" pitchFamily="34" charset="-120"/>
              </a:rPr>
              <a:t>350KB</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上限的相片檔案，用戶可選擇調整相片大小</a:t>
            </a:r>
            <a:endParaRPr kumimoji="1" lang="en-US" altLang="zh-TW" sz="2400" dirty="0">
              <a:solidFill>
                <a:schemeClr val="tx1"/>
              </a:solidFill>
              <a:effectLst/>
              <a:latin typeface="微軟正黑體" panose="020B0604030504040204" pitchFamily="34" charset="-120"/>
              <a:ea typeface="微軟正黑體" panose="020B0604030504040204" pitchFamily="34" charset="-120"/>
            </a:endParaRPr>
          </a:p>
          <a:p>
            <a:pPr eaLnBrk="1" hangingPunct="1">
              <a:spcBef>
                <a:spcPts val="0"/>
              </a:spcBef>
              <a:buNone/>
              <a:defRPr/>
            </a:pPr>
            <a:r>
              <a:rPr kumimoji="1" lang="en-US" altLang="zh-TW" sz="2400" dirty="0">
                <a:solidFill>
                  <a:schemeClr val="tx1"/>
                </a:solidFill>
                <a:effectLst/>
                <a:latin typeface="微軟正黑體" panose="020B0604030504040204" pitchFamily="34" charset="-120"/>
                <a:ea typeface="微軟正黑體" panose="020B0604030504040204" pitchFamily="34" charset="-120"/>
              </a:rPr>
              <a:t>3.</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 相片檔案數目的上限為 </a:t>
            </a:r>
            <a:r>
              <a:rPr kumimoji="1" lang="en-US" altLang="zh-TW" sz="2400" dirty="0">
                <a:solidFill>
                  <a:schemeClr val="tx1"/>
                </a:solidFill>
                <a:effectLst/>
                <a:latin typeface="微軟正黑體" panose="020B0604030504040204" pitchFamily="34" charset="-120"/>
                <a:ea typeface="微軟正黑體" panose="020B0604030504040204" pitchFamily="34" charset="-120"/>
              </a:rPr>
              <a:t>250</a:t>
            </a:r>
          </a:p>
          <a:p>
            <a:pPr eaLnBrk="1" hangingPunct="1">
              <a:spcBef>
                <a:spcPts val="0"/>
              </a:spcBef>
              <a:buNone/>
              <a:defRPr/>
            </a:pPr>
            <a:r>
              <a:rPr kumimoji="1" lang="en-US" altLang="zh-TW" sz="2400" dirty="0">
                <a:solidFill>
                  <a:schemeClr val="tx1"/>
                </a:solidFill>
                <a:effectLst/>
                <a:latin typeface="微軟正黑體" panose="020B0604030504040204" pitchFamily="34" charset="-120"/>
                <a:ea typeface="微軟正黑體" panose="020B0604030504040204" pitchFamily="34" charset="-120"/>
              </a:rPr>
              <a:t>4. </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相片要以</a:t>
            </a:r>
            <a:r>
              <a:rPr kumimoji="1" lang="en-US" altLang="zh-TW" sz="2400" dirty="0">
                <a:solidFill>
                  <a:schemeClr val="tx1"/>
                </a:solidFill>
                <a:effectLst/>
                <a:latin typeface="微軟正黑體" panose="020B0604030504040204" pitchFamily="34" charset="-120"/>
                <a:ea typeface="微軟正黑體" panose="020B0604030504040204" pitchFamily="34" charset="-120"/>
              </a:rPr>
              <a:t>JPG</a:t>
            </a:r>
            <a:r>
              <a:rPr kumimoji="1" lang="zh-TW" altLang="en-US" sz="2400" dirty="0">
                <a:solidFill>
                  <a:schemeClr val="tx1"/>
                </a:solidFill>
                <a:effectLst/>
                <a:latin typeface="微軟正黑體" panose="020B0604030504040204" pitchFamily="34" charset="-120"/>
                <a:ea typeface="微軟正黑體" panose="020B0604030504040204" pitchFamily="34" charset="-120"/>
              </a:rPr>
              <a:t>存檔</a:t>
            </a:r>
          </a:p>
        </p:txBody>
      </p:sp>
      <p:pic>
        <p:nvPicPr>
          <p:cNvPr id="45062"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rcRect b="6438"/>
          <a:stretch>
            <a:fillRect/>
          </a:stretch>
        </p:blipFill>
        <p:spPr>
          <a:xfrm>
            <a:off x="3492500" y="5040313"/>
            <a:ext cx="4953000" cy="1844675"/>
          </a:xfrm>
        </p:spPr>
      </p:pic>
      <p:sp>
        <p:nvSpPr>
          <p:cNvPr id="2" name="文字方塊 1"/>
          <p:cNvSpPr txBox="1"/>
          <p:nvPr/>
        </p:nvSpPr>
        <p:spPr>
          <a:xfrm>
            <a:off x="6162730" y="2915434"/>
            <a:ext cx="2766958" cy="954107"/>
          </a:xfrm>
          <a:prstGeom prst="rect">
            <a:avLst/>
          </a:prstGeom>
          <a:solidFill>
            <a:schemeClr val="bg1"/>
          </a:solidFill>
          <a:ln w="31750">
            <a:solidFill>
              <a:schemeClr val="tx1"/>
            </a:solidFill>
          </a:ln>
        </p:spPr>
        <p:txBody>
          <a:bodyPr wrap="square" rtlCol="0">
            <a:spAutoFit/>
          </a:bodyPr>
          <a:lstStyle/>
          <a:p>
            <a:pPr>
              <a:buNone/>
            </a:pPr>
            <a:r>
              <a:rPr lang="zh-TW" altLang="en-US" sz="2800" dirty="0">
                <a:solidFill>
                  <a:srgbClr val="FF0000"/>
                </a:solidFill>
                <a:effectLst/>
                <a:latin typeface="微軟正黑體" panose="020B0604030504040204" pitchFamily="34" charset="-120"/>
                <a:ea typeface="微軟正黑體" panose="020B0604030504040204" pitchFamily="34" charset="-120"/>
              </a:rPr>
              <a:t>可用於成績表</a:t>
            </a:r>
            <a:r>
              <a:rPr lang="en-US" altLang="zh-TW" sz="2800" dirty="0">
                <a:solidFill>
                  <a:srgbClr val="FF0000"/>
                </a:solidFill>
                <a:effectLst/>
                <a:latin typeface="微軟正黑體" panose="020B0604030504040204" pitchFamily="34" charset="-120"/>
                <a:ea typeface="微軟正黑體" panose="020B0604030504040204" pitchFamily="34" charset="-120"/>
              </a:rPr>
              <a:t>/</a:t>
            </a:r>
            <a:r>
              <a:rPr lang="zh-TW" altLang="en-US" sz="2800" dirty="0">
                <a:solidFill>
                  <a:srgbClr val="FF0000"/>
                </a:solidFill>
                <a:effectLst/>
                <a:latin typeface="微軟正黑體" panose="020B0604030504040204" pitchFamily="34" charset="-120"/>
                <a:ea typeface="微軟正黑體" panose="020B0604030504040204" pitchFamily="34" charset="-120"/>
              </a:rPr>
              <a:t>座位表</a:t>
            </a:r>
            <a:r>
              <a:rPr lang="en-US" altLang="zh-TW" sz="2800" dirty="0">
                <a:solidFill>
                  <a:srgbClr val="FF0000"/>
                </a:solidFill>
                <a:effectLst/>
                <a:latin typeface="微軟正黑體" panose="020B0604030504040204" pitchFamily="34" charset="-120"/>
                <a:ea typeface="微軟正黑體" panose="020B0604030504040204" pitchFamily="34" charset="-120"/>
              </a:rPr>
              <a:t>/</a:t>
            </a:r>
            <a:r>
              <a:rPr lang="zh-TW" altLang="en-US" sz="2800" dirty="0">
                <a:solidFill>
                  <a:srgbClr val="FF0000"/>
                </a:solidFill>
                <a:effectLst/>
                <a:latin typeface="微軟正黑體" panose="020B0604030504040204" pitchFamily="34" charset="-120"/>
                <a:ea typeface="微軟正黑體" panose="020B0604030504040204" pitchFamily="34" charset="-120"/>
              </a:rPr>
              <a:t>點名</a:t>
            </a:r>
            <a:endParaRPr lang="en-US" altLang="zh-TW" sz="2800" dirty="0">
              <a:solidFill>
                <a:srgbClr val="FF0000"/>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72230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9" name="Rectangle 7"/>
          <p:cNvSpPr>
            <a:spLocks noGrp="1" noChangeArrowheads="1"/>
          </p:cNvSpPr>
          <p:nvPr>
            <p:ph type="ctrTitle"/>
          </p:nvPr>
        </p:nvSpPr>
        <p:spPr>
          <a:xfrm>
            <a:off x="683568" y="2348881"/>
            <a:ext cx="7815808" cy="244827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r>
              <a:rPr lang="zh-TW" altLang="en-US" sz="6600" dirty="0">
                <a:solidFill>
                  <a:schemeClr val="tx1"/>
                </a:solidFill>
                <a:latin typeface="微軟正黑體" pitchFamily="34" charset="-120"/>
                <a:ea typeface="微軟正黑體" pitchFamily="34" charset="-120"/>
              </a:rPr>
              <a:t>「學生出席資料」 </a:t>
            </a:r>
            <a:r>
              <a:rPr lang="en-US" altLang="zh-TW" sz="6600" dirty="0">
                <a:solidFill>
                  <a:schemeClr val="tx1"/>
                </a:solidFill>
                <a:latin typeface="微軟正黑體" pitchFamily="34" charset="-120"/>
                <a:ea typeface="微軟正黑體" pitchFamily="34" charset="-120"/>
              </a:rPr>
              <a:t>(ATT)</a:t>
            </a:r>
            <a:endParaRPr lang="zh-TW" altLang="en-US" sz="66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
                <a:srgbClr val="CC0099"/>
              </a:buClr>
              <a:buSzPct val="55000"/>
              <a:buFontTx/>
              <a:buNone/>
              <a:tabLst/>
              <a:defRPr/>
            </a:pPr>
            <a:r>
              <a:rPr kumimoji="0" lang="zh-TW" altLang="en-US" sz="4000" b="1" i="0" u="none" strike="noStrike" kern="0" cap="none" spc="0" normalizeH="0" baseline="0" noProof="0" dirty="0">
                <a:ln>
                  <a:noFill/>
                </a:ln>
                <a:solidFill>
                  <a:srgbClr val="0070C0"/>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j-cs"/>
              </a:rPr>
              <a:t>學生相關模組</a:t>
            </a: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127F95-C5AC-4EE7-97B0-F599D5BEB699}" type="slidenum">
              <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2548462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4" name="Rectangle 14"/>
          <p:cNvSpPr>
            <a:spLocks noGrp="1" noChangeArrowheads="1"/>
          </p:cNvSpPr>
          <p:nvPr>
            <p:ph type="body" idx="1"/>
          </p:nvPr>
        </p:nvSpPr>
        <p:spPr>
          <a:xfrm>
            <a:off x="323529" y="1196752"/>
            <a:ext cx="8784977" cy="2316340"/>
          </a:xfrm>
        </p:spPr>
        <p:txBody>
          <a:bodyPr/>
          <a:lstStyle/>
          <a:p>
            <a:pPr marL="0" indent="0" eaLnBrk="1" hangingPunct="1">
              <a:buNone/>
              <a:defRPr/>
            </a:pPr>
            <a:r>
              <a:rPr lang="zh-TW" altLang="en-US" sz="2800" b="1" u="sng" dirty="0">
                <a:solidFill>
                  <a:srgbClr val="FF0000"/>
                </a:solidFill>
                <a:effectLst/>
                <a:latin typeface="微軟正黑體" pitchFamily="34" charset="-120"/>
                <a:ea typeface="微軟正黑體" pitchFamily="34" charset="-120"/>
              </a:rPr>
              <a:t>情況</a:t>
            </a:r>
            <a:r>
              <a:rPr lang="en-US" altLang="zh-TW" sz="2800" b="1" u="sng" dirty="0">
                <a:solidFill>
                  <a:srgbClr val="FF0000"/>
                </a:solidFill>
                <a:effectLst/>
                <a:latin typeface="微軟正黑體" pitchFamily="34" charset="-120"/>
                <a:ea typeface="微軟正黑體" pitchFamily="34" charset="-120"/>
              </a:rPr>
              <a:t>1: </a:t>
            </a:r>
            <a:r>
              <a:rPr lang="zh-TW" altLang="en-US" sz="2800" b="1" u="sng" dirty="0">
                <a:solidFill>
                  <a:srgbClr val="FF0000"/>
                </a:solidFill>
                <a:effectLst/>
                <a:latin typeface="微軟正黑體" pitchFamily="34" charset="-120"/>
                <a:ea typeface="微軟正黑體" pitchFamily="34" charset="-120"/>
              </a:rPr>
              <a:t>懷疑退學的學生已退學</a:t>
            </a:r>
          </a:p>
          <a:p>
            <a:pPr marL="412750" lvl="1" indent="-412750" eaLnBrk="1" hangingPunct="1">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marL="412750" lvl="1" indent="-412750" eaLnBrk="1" hangingPunct="1">
              <a:buNone/>
              <a:defRPr/>
            </a:pPr>
            <a:r>
              <a:rPr lang="en-US" altLang="zh-TW" sz="2800" dirty="0">
                <a:solidFill>
                  <a:schemeClr val="tx1"/>
                </a:solidFill>
                <a:effectLst/>
                <a:latin typeface="微軟正黑體" pitchFamily="34" charset="-120"/>
                <a:ea typeface="微軟正黑體" pitchFamily="34" charset="-120"/>
              </a:rPr>
              <a:t>a) </a:t>
            </a:r>
            <a:r>
              <a:rPr lang="zh-TW" altLang="en-US" sz="2800" dirty="0">
                <a:solidFill>
                  <a:schemeClr val="tx1"/>
                </a:solidFill>
                <a:effectLst/>
                <a:latin typeface="微軟正黑體" pitchFamily="34" charset="-120"/>
                <a:ea typeface="微軟正黑體" pitchFamily="34" charset="-120"/>
              </a:rPr>
              <a:t>在「學生資料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學生概況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搜尋學生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在學資料」將該生的狀況設定為「</a:t>
            </a:r>
            <a:r>
              <a:rPr lang="zh-TW" altLang="en-US" sz="2800" dirty="0">
                <a:solidFill>
                  <a:srgbClr val="FF0000"/>
                </a:solidFill>
                <a:effectLst/>
                <a:latin typeface="微軟正黑體" pitchFamily="34" charset="-120"/>
                <a:ea typeface="微軟正黑體" pitchFamily="34" charset="-120"/>
              </a:rPr>
              <a:t>離校</a:t>
            </a:r>
            <a:r>
              <a:rPr lang="zh-TW" altLang="en-US" sz="2800" dirty="0">
                <a:solidFill>
                  <a:schemeClr val="tx1"/>
                </a:solidFill>
                <a:effectLst/>
                <a:latin typeface="微軟正黑體" pitchFamily="34" charset="-120"/>
                <a:ea typeface="微軟正黑體" pitchFamily="34" charset="-120"/>
              </a:rPr>
              <a:t>」，</a:t>
            </a:r>
            <a:endParaRPr lang="en-US" altLang="zh-TW" sz="2800" dirty="0">
              <a:solidFill>
                <a:schemeClr val="tx1"/>
              </a:solidFill>
              <a:effectLst/>
              <a:latin typeface="微軟正黑體" pitchFamily="34" charset="-120"/>
              <a:ea typeface="微軟正黑體" pitchFamily="34" charset="-120"/>
            </a:endParaRPr>
          </a:p>
          <a:p>
            <a:pPr marL="412750" lvl="1" indent="-412750" eaLnBrk="1" hangingPunct="1">
              <a:buNone/>
              <a:defRPr/>
            </a:pPr>
            <a:r>
              <a:rPr lang="en-US" altLang="zh-TW" sz="2800" dirty="0">
                <a:solidFill>
                  <a:schemeClr val="tx1"/>
                </a:solidFill>
                <a:effectLst/>
                <a:latin typeface="微軟正黑體" pitchFamily="34" charset="-120"/>
                <a:ea typeface="微軟正黑體" pitchFamily="34" charset="-120"/>
              </a:rPr>
              <a:t>b) </a:t>
            </a:r>
            <a:r>
              <a:rPr lang="zh-TW" altLang="en-US" sz="2800" dirty="0">
                <a:solidFill>
                  <a:schemeClr val="tx1"/>
                </a:solidFill>
                <a:effectLst/>
                <a:latin typeface="微軟正黑體" pitchFamily="34" charset="-120"/>
                <a:ea typeface="微軟正黑體" pitchFamily="34" charset="-120"/>
              </a:rPr>
              <a:t>並將</a:t>
            </a:r>
            <a:r>
              <a:rPr lang="zh-TW" altLang="en-US" sz="2800" dirty="0">
                <a:solidFill>
                  <a:srgbClr val="FF0000"/>
                </a:solidFill>
                <a:effectLst/>
                <a:latin typeface="微軟正黑體" pitchFamily="34" charset="-120"/>
                <a:ea typeface="微軟正黑體" pitchFamily="34" charset="-120"/>
              </a:rPr>
              <a:t>表格 </a:t>
            </a:r>
            <a:r>
              <a:rPr lang="en-US" altLang="zh-TW" sz="2800" dirty="0">
                <a:solidFill>
                  <a:srgbClr val="FF0000"/>
                </a:solidFill>
                <a:effectLst/>
                <a:latin typeface="微軟正黑體" pitchFamily="34" charset="-120"/>
                <a:ea typeface="微軟正黑體" pitchFamily="34" charset="-120"/>
              </a:rPr>
              <a:t>A</a:t>
            </a:r>
            <a:r>
              <a:rPr lang="zh-TW" altLang="en-US" sz="2800" dirty="0">
                <a:solidFill>
                  <a:schemeClr val="tx1"/>
                </a:solidFill>
                <a:effectLst/>
                <a:latin typeface="微軟正黑體" pitchFamily="34" charset="-120"/>
                <a:ea typeface="微軟正黑體" pitchFamily="34" charset="-120"/>
              </a:rPr>
              <a:t> 從「資料互換」經「聯遞系統」傳送至教育局。</a:t>
            </a:r>
          </a:p>
        </p:txBody>
      </p:sp>
      <p:sp>
        <p:nvSpPr>
          <p:cNvPr id="66573" name="Rectangle 13"/>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更新懷疑退學紀錄</a:t>
            </a:r>
            <a:r>
              <a:rPr lang="en-US" altLang="zh-TW" sz="3200" dirty="0">
                <a:solidFill>
                  <a:schemeClr val="tx1"/>
                </a:solidFill>
                <a:latin typeface="微軟正黑體" pitchFamily="34" charset="-120"/>
                <a:ea typeface="微軟正黑體" pitchFamily="34" charset="-120"/>
              </a:rPr>
              <a:t>(1)</a:t>
            </a:r>
            <a:endParaRPr lang="zh-TW" altLang="en-US" sz="3200" dirty="0">
              <a:solidFill>
                <a:schemeClr val="tx1"/>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 name="向下箭號 1"/>
          <p:cNvSpPr/>
          <p:nvPr/>
        </p:nvSpPr>
        <p:spPr bwMode="auto">
          <a:xfrm>
            <a:off x="3447901" y="4495179"/>
            <a:ext cx="792088" cy="1551737"/>
          </a:xfrm>
          <a:prstGeom prst="downArrow">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3" name="橢圓 3"/>
          <p:cNvSpPr>
            <a:spLocks noChangeArrowheads="1"/>
          </p:cNvSpPr>
          <p:nvPr/>
        </p:nvSpPr>
        <p:spPr bwMode="auto">
          <a:xfrm>
            <a:off x="5859984" y="4337631"/>
            <a:ext cx="936104" cy="49575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rgbClr val="FFFFFF"/>
              </a:buClr>
              <a:buSzPct val="100000"/>
              <a:buFont typeface="Wingdings" panose="05000000000000000000" pitchFamily="2" charset="2"/>
              <a:buNone/>
              <a:tabLst/>
              <a:defRPr/>
            </a:pPr>
            <a:endParaRPr kumimoji="0" lang="zh-HK" altLang="en-US" sz="20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Trebuchet MS" panose="020B0603020202020204" pitchFamily="34" charset="0"/>
              <a:ea typeface="新細明體" pitchFamily="18" charset="-120"/>
              <a:cs typeface="+mn-cs"/>
            </a:endParaRPr>
          </a:p>
        </p:txBody>
      </p:sp>
      <p:pic>
        <p:nvPicPr>
          <p:cNvPr id="12"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3688" y="3976461"/>
            <a:ext cx="2159793" cy="144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雙波浪線 14"/>
          <p:cNvSpPr/>
          <p:nvPr/>
        </p:nvSpPr>
        <p:spPr bwMode="auto">
          <a:xfrm>
            <a:off x="4716016" y="1733001"/>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Tx/>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5" name="群組 4"/>
          <p:cNvGrpSpPr/>
          <p:nvPr/>
        </p:nvGrpSpPr>
        <p:grpSpPr>
          <a:xfrm>
            <a:off x="35496" y="3988708"/>
            <a:ext cx="9073008" cy="2881205"/>
            <a:chOff x="35496" y="3988706"/>
            <a:chExt cx="9073008" cy="2881205"/>
          </a:xfrm>
        </p:grpSpPr>
        <p:pic>
          <p:nvPicPr>
            <p:cNvPr id="10"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5496" y="3988706"/>
              <a:ext cx="9073008" cy="149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517692" y="5175102"/>
              <a:ext cx="6535382" cy="169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bwMode="auto">
            <a:xfrm>
              <a:off x="3722246" y="6381328"/>
              <a:ext cx="144016" cy="144016"/>
            </a:xfrm>
            <a:prstGeom prst="rect">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FFFFFF">
                    <a:lumMod val="65000"/>
                  </a:srgbClr>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4" name="矩形 13"/>
            <p:cNvSpPr/>
            <p:nvPr/>
          </p:nvSpPr>
          <p:spPr bwMode="auto">
            <a:xfrm>
              <a:off x="500496" y="4841619"/>
              <a:ext cx="144000" cy="142273"/>
            </a:xfrm>
            <a:prstGeom prst="rect">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FFFFFF">
                    <a:lumMod val="65000"/>
                  </a:srgbClr>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grpSp>
      <p:sp>
        <p:nvSpPr>
          <p:cNvPr id="11" name="橢圓 3"/>
          <p:cNvSpPr>
            <a:spLocks noChangeArrowheads="1"/>
          </p:cNvSpPr>
          <p:nvPr/>
        </p:nvSpPr>
        <p:spPr bwMode="auto">
          <a:xfrm>
            <a:off x="7949785" y="4413330"/>
            <a:ext cx="936104" cy="1320207"/>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60000"/>
              <a:buFont typeface="Wingdings" panose="05000000000000000000" pitchFamily="2" charset="2"/>
              <a:buChar char="n"/>
              <a:defRPr sz="2400" b="1">
                <a:solidFill>
                  <a:srgbClr val="660066"/>
                </a:solidFill>
                <a:latin typeface="Trebuchet MS" panose="020B0603020202020204" pitchFamily="34" charset="0"/>
              </a:defRPr>
            </a:lvl1pPr>
            <a:lvl2pPr marL="742950" indent="-285750">
              <a:spcBef>
                <a:spcPct val="20000"/>
              </a:spcBef>
              <a:buClr>
                <a:srgbClr val="CC0099"/>
              </a:buClr>
              <a:buSzPct val="55000"/>
              <a:buFont typeface="Wingdings" panose="05000000000000000000" pitchFamily="2" charset="2"/>
              <a:buChar char="n"/>
              <a:defRPr sz="2200" b="1">
                <a:solidFill>
                  <a:srgbClr val="9900CC"/>
                </a:solidFill>
                <a:latin typeface="Trebuchet MS" panose="020B0603020202020204" pitchFamily="34" charset="0"/>
              </a:defRPr>
            </a:lvl2pPr>
            <a:lvl3pPr marL="1143000" indent="-228600">
              <a:spcBef>
                <a:spcPct val="20000"/>
              </a:spcBef>
              <a:buClr>
                <a:schemeClr val="accent1"/>
              </a:buClr>
              <a:buSzPct val="50000"/>
              <a:buFont typeface="Wingdings" panose="05000000000000000000" pitchFamily="2" charset="2"/>
              <a:buChar char="n"/>
              <a:defRPr sz="2000" b="1">
                <a:solidFill>
                  <a:srgbClr val="6600CC"/>
                </a:solidFill>
                <a:latin typeface="Trebuchet MS" panose="020B0603020202020204" pitchFamily="34" charset="0"/>
              </a:defRPr>
            </a:lvl3pPr>
            <a:lvl4pPr marL="1600200" indent="-228600">
              <a:spcBef>
                <a:spcPct val="20000"/>
              </a:spcBef>
              <a:buClr>
                <a:schemeClr val="folHlink"/>
              </a:buClr>
              <a:buSzPct val="55000"/>
              <a:buFont typeface="Wingdings" panose="05000000000000000000" pitchFamily="2" charset="2"/>
              <a:buChar char="n"/>
              <a:defRPr b="1">
                <a:solidFill>
                  <a:srgbClr val="333399"/>
                </a:solidFill>
                <a:latin typeface="Trebuchet MS" panose="020B060302020202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rgbClr val="FFFFFF"/>
              </a:buClr>
              <a:buSzPct val="100000"/>
              <a:buFont typeface="Wingdings" panose="05000000000000000000" pitchFamily="2" charset="2"/>
              <a:buNone/>
              <a:tabLst/>
              <a:defRPr/>
            </a:pPr>
            <a:endParaRPr kumimoji="0" lang="zh-HK" altLang="en-US" sz="20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Trebuchet MS" panose="020B0603020202020204" pitchFamily="34" charset="0"/>
              <a:ea typeface="新細明體" pitchFamily="18" charset="-120"/>
              <a:cs typeface="+mn-cs"/>
            </a:endParaRPr>
          </a:p>
        </p:txBody>
      </p:sp>
      <p:sp>
        <p:nvSpPr>
          <p:cNvPr id="16" name="矩形 15">
            <a:extLst>
              <a:ext uri="{FF2B5EF4-FFF2-40B4-BE49-F238E27FC236}">
                <a16:creationId xmlns:a16="http://schemas.microsoft.com/office/drawing/2014/main" id="{75C61C66-2CE4-459C-8A10-C4BD1BBEF10F}"/>
              </a:ext>
            </a:extLst>
          </p:cNvPr>
          <p:cNvSpPr/>
          <p:nvPr/>
        </p:nvSpPr>
        <p:spPr bwMode="auto">
          <a:xfrm>
            <a:off x="1884565" y="4850007"/>
            <a:ext cx="144000" cy="142273"/>
          </a:xfrm>
          <a:prstGeom prst="rect">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FFFFFF">
                  <a:lumMod val="65000"/>
                </a:srgbClr>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1957619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3" name="Rectangle 13"/>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更新懷疑退學紀錄</a:t>
            </a:r>
            <a:r>
              <a:rPr lang="en-US" altLang="zh-TW" sz="3200" dirty="0">
                <a:solidFill>
                  <a:schemeClr val="tx1"/>
                </a:solidFill>
                <a:latin typeface="微軟正黑體" pitchFamily="34" charset="-120"/>
                <a:ea typeface="微軟正黑體" pitchFamily="34" charset="-120"/>
              </a:rPr>
              <a:t>(1)</a:t>
            </a:r>
            <a:endParaRPr lang="zh-TW" altLang="en-US" sz="3200" dirty="0">
              <a:solidFill>
                <a:schemeClr val="tx1"/>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 name="矩形 1"/>
          <p:cNvSpPr/>
          <p:nvPr/>
        </p:nvSpPr>
        <p:spPr bwMode="auto">
          <a:xfrm>
            <a:off x="7164288" y="2599474"/>
            <a:ext cx="1304380" cy="757518"/>
          </a:xfrm>
          <a:prstGeom prst="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8" name="Rectangle 14"/>
          <p:cNvSpPr txBox="1">
            <a:spLocks noChangeArrowheads="1"/>
          </p:cNvSpPr>
          <p:nvPr/>
        </p:nvSpPr>
        <p:spPr bwMode="auto">
          <a:xfrm>
            <a:off x="323529" y="1196752"/>
            <a:ext cx="8784977"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FFCF01"/>
              </a:buClr>
              <a:buSzPct val="60000"/>
              <a:buFont typeface="Wingdings" pitchFamily="2" charset="2"/>
              <a:buNone/>
              <a:tabLst/>
              <a:defRPr/>
            </a:pPr>
            <a:r>
              <a:rPr kumimoji="0" lang="zh-TW" altLang="en-US" sz="2800" b="1" i="0" u="sng"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情況</a:t>
            </a:r>
            <a:r>
              <a:rPr kumimoji="0" lang="en-US" altLang="zh-TW" sz="2800" b="1" i="0" u="sng"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1: </a:t>
            </a:r>
            <a:r>
              <a:rPr kumimoji="0" lang="zh-TW" altLang="en-US" sz="2800" b="1" i="0" u="sng"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懷疑退學的學生已退學</a:t>
            </a:r>
          </a:p>
          <a:p>
            <a:pPr marL="412750" marR="0" lvl="1" indent="-41275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r>
              <a:rPr kumimoji="0" lang="zh-TW" altLang="en-US" sz="2800" b="0"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先決條件：未過渡到新學年</a:t>
            </a:r>
          </a:p>
          <a:p>
            <a:pPr marL="412750" marR="0" lvl="1" indent="-412750" algn="l" defTabSz="914400" rtl="0" eaLnBrk="1" fontAlgn="base" latinLnBrk="0" hangingPunct="1">
              <a:lnSpc>
                <a:spcPct val="100000"/>
              </a:lnSpc>
              <a:spcBef>
                <a:spcPct val="20000"/>
              </a:spcBef>
              <a:spcAft>
                <a:spcPct val="0"/>
              </a:spcAft>
              <a:buClr>
                <a:srgbClr val="CC0099"/>
              </a:buClr>
              <a:buSzPct val="55000"/>
              <a:buFont typeface="Wingdings" pitchFamily="2" charset="2"/>
              <a:buNone/>
              <a:tabLst/>
              <a:defRPr/>
            </a:pPr>
            <a:endPar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
        <p:nvSpPr>
          <p:cNvPr id="10" name="雙波浪線 9"/>
          <p:cNvSpPr/>
          <p:nvPr/>
        </p:nvSpPr>
        <p:spPr bwMode="auto">
          <a:xfrm>
            <a:off x="4788026" y="1723609"/>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Tx/>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5" name="群組 4"/>
          <p:cNvGrpSpPr/>
          <p:nvPr/>
        </p:nvGrpSpPr>
        <p:grpSpPr>
          <a:xfrm>
            <a:off x="251902" y="2290515"/>
            <a:ext cx="8477185" cy="4113658"/>
            <a:chOff x="251900" y="2290515"/>
            <a:chExt cx="8477185" cy="4113658"/>
          </a:xfrm>
        </p:grpSpPr>
        <p:pic>
          <p:nvPicPr>
            <p:cNvPr id="13" name="圖片 12"/>
            <p:cNvPicPr/>
            <p:nvPr/>
          </p:nvPicPr>
          <p:blipFill>
            <a:blip r:embed="rId2">
              <a:extLst>
                <a:ext uri="{28A0092B-C50C-407E-A947-70E740481C1C}">
                  <a14:useLocalDpi xmlns:a14="http://schemas.microsoft.com/office/drawing/2010/main" val="0"/>
                </a:ext>
              </a:extLst>
            </a:blip>
            <a:stretch>
              <a:fillRect/>
            </a:stretch>
          </p:blipFill>
          <p:spPr bwMode="auto">
            <a:xfrm>
              <a:off x="251900" y="2290515"/>
              <a:ext cx="8477185" cy="4113658"/>
            </a:xfrm>
            <a:prstGeom prst="rect">
              <a:avLst/>
            </a:prstGeom>
            <a:ln>
              <a:noFill/>
            </a:ln>
            <a:extLst>
              <a:ext uri="{53640926-AAD7-44D8-BBD7-CCE9431645EC}">
                <a14:shadowObscured xmlns:a14="http://schemas.microsoft.com/office/drawing/2010/main"/>
              </a:ext>
            </a:extLst>
          </p:spPr>
        </p:pic>
        <p:sp>
          <p:nvSpPr>
            <p:cNvPr id="4" name="圓角矩形 3"/>
            <p:cNvSpPr/>
            <p:nvPr/>
          </p:nvSpPr>
          <p:spPr bwMode="auto">
            <a:xfrm>
              <a:off x="8188876" y="2290515"/>
              <a:ext cx="216024" cy="202381"/>
            </a:xfrm>
            <a:prstGeom prst="roundRect">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grpSp>
      <p:sp>
        <p:nvSpPr>
          <p:cNvPr id="11" name="圓角矩形 3">
            <a:extLst>
              <a:ext uri="{FF2B5EF4-FFF2-40B4-BE49-F238E27FC236}">
                <a16:creationId xmlns:a16="http://schemas.microsoft.com/office/drawing/2014/main" id="{A559F537-66A1-4846-ABDB-90D2BAC864DB}"/>
              </a:ext>
            </a:extLst>
          </p:cNvPr>
          <p:cNvSpPr/>
          <p:nvPr/>
        </p:nvSpPr>
        <p:spPr bwMode="auto">
          <a:xfrm>
            <a:off x="7816478" y="5337696"/>
            <a:ext cx="216024" cy="202381"/>
          </a:xfrm>
          <a:prstGeom prst="roundRect">
            <a:avLst/>
          </a:prstGeom>
          <a:solidFill>
            <a:schemeClr val="bg1">
              <a:lumMod val="85000"/>
            </a:schemeClr>
          </a:solidFill>
          <a:ln w="31750" cap="flat" cmpd="sng" algn="ctr">
            <a:solidFill>
              <a:schemeClr val="bg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2202952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 name="群組 3"/>
          <p:cNvGrpSpPr/>
          <p:nvPr/>
        </p:nvGrpSpPr>
        <p:grpSpPr>
          <a:xfrm>
            <a:off x="1900383" y="3257545"/>
            <a:ext cx="5068587" cy="3582127"/>
            <a:chOff x="1583313" y="3631394"/>
            <a:chExt cx="5068587" cy="3582127"/>
          </a:xfrm>
        </p:grpSpPr>
        <p:pic>
          <p:nvPicPr>
            <p:cNvPr id="10" name="圖片 9"/>
            <p:cNvPicPr/>
            <p:nvPr/>
          </p:nvPicPr>
          <p:blipFill>
            <a:blip r:embed="rId2">
              <a:extLst>
                <a:ext uri="{28A0092B-C50C-407E-A947-70E740481C1C}">
                  <a14:useLocalDpi xmlns:a14="http://schemas.microsoft.com/office/drawing/2010/main" val="0"/>
                </a:ext>
              </a:extLst>
            </a:blip>
            <a:stretch>
              <a:fillRect/>
            </a:stretch>
          </p:blipFill>
          <p:spPr bwMode="auto">
            <a:xfrm>
              <a:off x="1583313" y="3631394"/>
              <a:ext cx="5068587" cy="3582127"/>
            </a:xfrm>
            <a:prstGeom prst="rect">
              <a:avLst/>
            </a:prstGeom>
            <a:ln>
              <a:noFill/>
            </a:ln>
            <a:extLst>
              <a:ext uri="{53640926-AAD7-44D8-BBD7-CCE9431645EC}">
                <a14:shadowObscured xmlns:a14="http://schemas.microsoft.com/office/drawing/2010/main"/>
              </a:ext>
            </a:ex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535" y="4008768"/>
              <a:ext cx="3776562" cy="197040"/>
            </a:xfrm>
            <a:prstGeom prst="rect">
              <a:avLst/>
            </a:prstGeom>
          </p:spPr>
        </p:pic>
      </p:grpSp>
      <p:sp>
        <p:nvSpPr>
          <p:cNvPr id="118793" name="Rectangle 9"/>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更新懷疑退學紀錄</a:t>
            </a:r>
            <a:r>
              <a:rPr lang="en-US" altLang="zh-TW" sz="3200" dirty="0">
                <a:solidFill>
                  <a:schemeClr val="tx1"/>
                </a:solidFill>
                <a:latin typeface="微軟正黑體" pitchFamily="34" charset="-120"/>
                <a:ea typeface="微軟正黑體" pitchFamily="34" charset="-120"/>
              </a:rPr>
              <a:t>(2)</a:t>
            </a:r>
            <a:endParaRPr lang="zh-TW" altLang="en-US" sz="3200" dirty="0">
              <a:solidFill>
                <a:schemeClr val="tx1"/>
              </a:solidFill>
              <a:latin typeface="微軟正黑體" pitchFamily="34" charset="-120"/>
              <a:ea typeface="微軟正黑體" pitchFamily="34" charset="-120"/>
            </a:endParaRPr>
          </a:p>
        </p:txBody>
      </p:sp>
      <p:sp>
        <p:nvSpPr>
          <p:cNvPr id="118794" name="Rectangle 10"/>
          <p:cNvSpPr>
            <a:spLocks noGrp="1" noChangeArrowheads="1"/>
          </p:cNvSpPr>
          <p:nvPr>
            <p:ph type="body" idx="1"/>
          </p:nvPr>
        </p:nvSpPr>
        <p:spPr>
          <a:xfrm>
            <a:off x="395536" y="1196752"/>
            <a:ext cx="8712968" cy="2952328"/>
          </a:xfrm>
          <a:noFill/>
        </p:spPr>
        <p:txBody>
          <a:bodyPr/>
          <a:lstStyle/>
          <a:p>
            <a:pPr marL="0" indent="0" eaLnBrk="1" hangingPunct="1">
              <a:buNone/>
              <a:defRPr/>
            </a:pPr>
            <a:r>
              <a:rPr lang="zh-TW" altLang="en-US" sz="2800" b="1" u="sng" dirty="0">
                <a:solidFill>
                  <a:srgbClr val="FF0000"/>
                </a:solidFill>
                <a:effectLst/>
                <a:latin typeface="微軟正黑體" pitchFamily="34" charset="-120"/>
                <a:ea typeface="微軟正黑體" pitchFamily="34" charset="-120"/>
              </a:rPr>
              <a:t>情況</a:t>
            </a:r>
            <a:r>
              <a:rPr lang="en-US" altLang="zh-TW" sz="2800" b="1" u="sng" dirty="0">
                <a:solidFill>
                  <a:srgbClr val="FF0000"/>
                </a:solidFill>
                <a:effectLst/>
                <a:latin typeface="微軟正黑體" pitchFamily="34" charset="-120"/>
                <a:ea typeface="微軟正黑體" pitchFamily="34" charset="-120"/>
              </a:rPr>
              <a:t>2: </a:t>
            </a:r>
            <a:r>
              <a:rPr lang="zh-TW" altLang="en-US" sz="2800" b="1" u="sng" dirty="0">
                <a:solidFill>
                  <a:srgbClr val="FF0000"/>
                </a:solidFill>
                <a:effectLst/>
                <a:latin typeface="微軟正黑體" pitchFamily="34" charset="-120"/>
                <a:ea typeface="微軟正黑體" pitchFamily="34" charset="-120"/>
              </a:rPr>
              <a:t>懷疑退學的學生已復課</a:t>
            </a:r>
          </a:p>
          <a:p>
            <a:pPr marL="412750" lvl="1" indent="-412750" eaLnBrk="1" hangingPunct="1">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marL="412750" lvl="1" indent="-412750" eaLnBrk="1" hangingPunct="1">
              <a:buNone/>
              <a:defRPr/>
            </a:pPr>
            <a:r>
              <a:rPr lang="en-US" altLang="zh-TW" dirty="0">
                <a:solidFill>
                  <a:schemeClr val="tx1"/>
                </a:solidFill>
                <a:effectLst/>
                <a:latin typeface="微軟正黑體" pitchFamily="34" charset="-120"/>
                <a:ea typeface="微軟正黑體" pitchFamily="34" charset="-120"/>
              </a:rPr>
              <a:t>a) </a:t>
            </a:r>
            <a:r>
              <a:rPr lang="zh-TW" altLang="en-US" dirty="0">
                <a:solidFill>
                  <a:schemeClr val="tx1"/>
                </a:solidFill>
                <a:effectLst/>
                <a:latin typeface="微軟正黑體" pitchFamily="34" charset="-120"/>
                <a:ea typeface="微軟正黑體" pitchFamily="34" charset="-120"/>
              </a:rPr>
              <a:t>在「學生出席資料 </a:t>
            </a:r>
            <a:r>
              <a:rPr lang="en-US" altLang="zh-TW" dirty="0">
                <a:solidFill>
                  <a:schemeClr val="tx1"/>
                </a:solidFill>
                <a:effectLst/>
                <a:latin typeface="微軟正黑體" pitchFamily="34" charset="-120"/>
                <a:ea typeface="微軟正黑體" pitchFamily="34" charset="-120"/>
              </a:rPr>
              <a:t>&gt; </a:t>
            </a:r>
            <a:r>
              <a:rPr lang="zh-TW" altLang="en-US" dirty="0">
                <a:solidFill>
                  <a:schemeClr val="tx1"/>
                </a:solidFill>
                <a:effectLst/>
                <a:latin typeface="微軟正黑體" pitchFamily="34" charset="-120"/>
                <a:ea typeface="微軟正黑體" pitchFamily="34" charset="-120"/>
              </a:rPr>
              <a:t>懷疑退學 </a:t>
            </a:r>
            <a:r>
              <a:rPr lang="en-US" altLang="zh-TW" dirty="0">
                <a:solidFill>
                  <a:schemeClr val="tx1"/>
                </a:solidFill>
                <a:effectLst/>
                <a:latin typeface="微軟正黑體" pitchFamily="34" charset="-120"/>
                <a:ea typeface="微軟正黑體" pitchFamily="34" charset="-120"/>
              </a:rPr>
              <a:t>&gt; </a:t>
            </a:r>
            <a:r>
              <a:rPr lang="zh-TW" altLang="en-US" dirty="0">
                <a:solidFill>
                  <a:schemeClr val="tx1"/>
                </a:solidFill>
                <a:effectLst/>
                <a:latin typeface="微軟正黑體" pitchFamily="34" charset="-120"/>
                <a:ea typeface="微軟正黑體" pitchFamily="34" charset="-120"/>
              </a:rPr>
              <a:t>懷疑退學學生復課」輸入復課日期，按「儲存」，在「已復課學生」點選該學生，按「傳送資料至聯遞系統」，</a:t>
            </a:r>
            <a:endParaRPr lang="en-US" altLang="zh-TW" dirty="0">
              <a:solidFill>
                <a:schemeClr val="tx1"/>
              </a:solidFill>
              <a:effectLst/>
              <a:latin typeface="微軟正黑體" pitchFamily="34" charset="-120"/>
              <a:ea typeface="微軟正黑體" pitchFamily="34" charset="-120"/>
            </a:endParaRPr>
          </a:p>
          <a:p>
            <a:pPr marL="400050" lvl="1" indent="-400050" eaLnBrk="1" hangingPunct="1">
              <a:buNone/>
              <a:defRPr/>
            </a:pPr>
            <a:r>
              <a:rPr lang="en-US" altLang="zh-TW" dirty="0">
                <a:solidFill>
                  <a:schemeClr val="tx1"/>
                </a:solidFill>
                <a:effectLst/>
                <a:latin typeface="微軟正黑體" pitchFamily="34" charset="-120"/>
                <a:ea typeface="微軟正黑體" pitchFamily="34" charset="-120"/>
              </a:rPr>
              <a:t>b) </a:t>
            </a:r>
            <a:r>
              <a:rPr lang="zh-TW" altLang="en-US" dirty="0">
                <a:solidFill>
                  <a:schemeClr val="tx1"/>
                </a:solidFill>
                <a:effectLst/>
                <a:latin typeface="微軟正黑體" pitchFamily="34" charset="-120"/>
                <a:ea typeface="微軟正黑體" pitchFamily="34" charset="-120"/>
              </a:rPr>
              <a:t>將</a:t>
            </a:r>
            <a:r>
              <a:rPr lang="zh-TW" altLang="en-US" dirty="0">
                <a:solidFill>
                  <a:srgbClr val="FF0000"/>
                </a:solidFill>
                <a:effectLst/>
                <a:latin typeface="微軟正黑體" pitchFamily="34" charset="-120"/>
                <a:ea typeface="微軟正黑體" pitchFamily="34" charset="-120"/>
              </a:rPr>
              <a:t>表格 </a:t>
            </a:r>
            <a:r>
              <a:rPr lang="en-US" altLang="zh-TW" dirty="0">
                <a:solidFill>
                  <a:srgbClr val="FF0000"/>
                </a:solidFill>
                <a:effectLst/>
                <a:latin typeface="微軟正黑體" pitchFamily="34" charset="-120"/>
                <a:ea typeface="微軟正黑體" pitchFamily="34" charset="-120"/>
              </a:rPr>
              <a:t>B</a:t>
            </a:r>
            <a:r>
              <a:rPr lang="zh-TW" altLang="en-US" dirty="0">
                <a:solidFill>
                  <a:srgbClr val="FF0000"/>
                </a:solidFill>
                <a:effectLst/>
                <a:latin typeface="微軟正黑體" pitchFamily="34" charset="-120"/>
                <a:ea typeface="微軟正黑體" pitchFamily="34" charset="-120"/>
              </a:rPr>
              <a:t> </a:t>
            </a:r>
            <a:r>
              <a:rPr lang="zh-TW" altLang="en-US" dirty="0">
                <a:solidFill>
                  <a:schemeClr val="tx1"/>
                </a:solidFill>
                <a:effectLst/>
                <a:latin typeface="微軟正黑體" pitchFamily="34" charset="-120"/>
                <a:ea typeface="微軟正黑體" pitchFamily="34" charset="-120"/>
              </a:rPr>
              <a:t>從「聯遞系統」傳送至教育局。</a:t>
            </a:r>
          </a:p>
        </p:txBody>
      </p:sp>
      <p:sp>
        <p:nvSpPr>
          <p:cNvPr id="118790" name="Rectangle 6"/>
          <p:cNvSpPr>
            <a:spLocks noChangeArrowheads="1"/>
          </p:cNvSpPr>
          <p:nvPr/>
        </p:nvSpPr>
        <p:spPr bwMode="gray">
          <a:xfrm>
            <a:off x="3635896" y="3564537"/>
            <a:ext cx="1008112" cy="288032"/>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TW"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18789" name="Rectangle 5"/>
          <p:cNvSpPr>
            <a:spLocks noChangeArrowheads="1"/>
          </p:cNvSpPr>
          <p:nvPr/>
        </p:nvSpPr>
        <p:spPr bwMode="gray">
          <a:xfrm>
            <a:off x="1979712" y="6597354"/>
            <a:ext cx="936104" cy="21602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TW"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9" name="Rectangle 6"/>
          <p:cNvSpPr>
            <a:spLocks noChangeArrowheads="1"/>
          </p:cNvSpPr>
          <p:nvPr/>
        </p:nvSpPr>
        <p:spPr bwMode="gray">
          <a:xfrm>
            <a:off x="5436098" y="5949280"/>
            <a:ext cx="967037" cy="324520"/>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TW"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1" name="雙波浪線 10"/>
          <p:cNvSpPr/>
          <p:nvPr/>
        </p:nvSpPr>
        <p:spPr bwMode="auto">
          <a:xfrm>
            <a:off x="4843460" y="1705492"/>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Tx/>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2" name="Rectangle 5"/>
          <p:cNvSpPr>
            <a:spLocks noChangeArrowheads="1"/>
          </p:cNvSpPr>
          <p:nvPr/>
        </p:nvSpPr>
        <p:spPr bwMode="gray">
          <a:xfrm>
            <a:off x="1966748" y="5417807"/>
            <a:ext cx="445012" cy="243443"/>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TW"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3" name="Rectangle 5"/>
          <p:cNvSpPr>
            <a:spLocks noChangeArrowheads="1"/>
          </p:cNvSpPr>
          <p:nvPr/>
        </p:nvSpPr>
        <p:spPr bwMode="gray">
          <a:xfrm>
            <a:off x="5364089" y="3990109"/>
            <a:ext cx="864096" cy="1419596"/>
          </a:xfrm>
          <a:prstGeom prst="rect">
            <a:avLst/>
          </a:prstGeom>
          <a:noFill/>
          <a:ln w="38100">
            <a:solidFill>
              <a:schemeClr val="hlink"/>
            </a:solidFill>
            <a:miter lim="800000"/>
            <a:headEnd/>
            <a:tailEnd/>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TW"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3295365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93" name="Rectangle 9"/>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更新懷疑退學紀錄</a:t>
            </a:r>
            <a:r>
              <a:rPr lang="en-US" altLang="zh-TW" sz="3200" dirty="0">
                <a:solidFill>
                  <a:schemeClr val="tx1"/>
                </a:solidFill>
                <a:latin typeface="微軟正黑體" pitchFamily="34" charset="-120"/>
                <a:ea typeface="微軟正黑體" pitchFamily="34" charset="-120"/>
              </a:rPr>
              <a:t>(2)</a:t>
            </a:r>
            <a:endParaRPr lang="zh-TW" altLang="en-US" sz="3200" dirty="0">
              <a:solidFill>
                <a:schemeClr val="tx1"/>
              </a:solidFill>
              <a:latin typeface="微軟正黑體" pitchFamily="34" charset="-120"/>
              <a:ea typeface="微軟正黑體" pitchFamily="34" charset="-120"/>
            </a:endParaRPr>
          </a:p>
        </p:txBody>
      </p:sp>
      <p:sp>
        <p:nvSpPr>
          <p:cNvPr id="118794" name="Rectangle 10"/>
          <p:cNvSpPr>
            <a:spLocks noGrp="1" noChangeArrowheads="1"/>
          </p:cNvSpPr>
          <p:nvPr>
            <p:ph type="body" idx="1"/>
          </p:nvPr>
        </p:nvSpPr>
        <p:spPr>
          <a:xfrm>
            <a:off x="395536" y="1268760"/>
            <a:ext cx="8712968" cy="3528392"/>
          </a:xfrm>
          <a:noFill/>
        </p:spPr>
        <p:txBody>
          <a:bodyPr/>
          <a:lstStyle/>
          <a:p>
            <a:pPr marL="0" lvl="1" indent="0" eaLnBrk="1" hangingPunct="1">
              <a:buClr>
                <a:schemeClr val="accent2"/>
              </a:buClr>
              <a:buSzPct val="60000"/>
              <a:buNone/>
              <a:defRPr/>
            </a:pPr>
            <a:r>
              <a:rPr lang="zh-TW" altLang="en-US" sz="2800" u="sng" dirty="0">
                <a:solidFill>
                  <a:schemeClr val="tx1"/>
                </a:solidFill>
                <a:effectLst/>
                <a:latin typeface="微軟正黑體" pitchFamily="34" charset="-120"/>
                <a:ea typeface="微軟正黑體" pitchFamily="34" charset="-120"/>
              </a:rPr>
              <a:t>先決條件：未過渡到新學年</a:t>
            </a:r>
            <a:endParaRPr lang="en-US" altLang="zh-TW" sz="2800" u="sng" dirty="0">
              <a:solidFill>
                <a:schemeClr val="tx1"/>
              </a:solidFill>
              <a:effectLst/>
              <a:latin typeface="微軟正黑體" pitchFamily="34" charset="-120"/>
              <a:ea typeface="微軟正黑體" pitchFamily="34" charset="-120"/>
            </a:endParaRPr>
          </a:p>
          <a:p>
            <a:pPr marL="0" indent="0" eaLnBrk="1" hangingPunct="1">
              <a:buNone/>
              <a:defRPr/>
            </a:pPr>
            <a:r>
              <a:rPr lang="zh-TW" altLang="en-US" sz="2800" b="1" dirty="0">
                <a:solidFill>
                  <a:srgbClr val="FF0000"/>
                </a:solidFill>
                <a:effectLst/>
                <a:latin typeface="微軟正黑體" pitchFamily="34" charset="-120"/>
                <a:ea typeface="微軟正黑體" pitchFamily="34" charset="-120"/>
              </a:rPr>
              <a:t>情況</a:t>
            </a:r>
            <a:r>
              <a:rPr lang="en-US" altLang="zh-TW" sz="2800" b="1" dirty="0">
                <a:solidFill>
                  <a:srgbClr val="FF0000"/>
                </a:solidFill>
                <a:effectLst/>
                <a:latin typeface="微軟正黑體" pitchFamily="34" charset="-120"/>
                <a:ea typeface="微軟正黑體" pitchFamily="34" charset="-120"/>
              </a:rPr>
              <a:t>1: </a:t>
            </a:r>
            <a:r>
              <a:rPr lang="zh-TW" altLang="en-US" sz="2800" b="1" dirty="0">
                <a:solidFill>
                  <a:srgbClr val="FF0000"/>
                </a:solidFill>
                <a:effectLst/>
                <a:latin typeface="微軟正黑體" pitchFamily="34" charset="-120"/>
                <a:ea typeface="微軟正黑體" pitchFamily="34" charset="-120"/>
              </a:rPr>
              <a:t>懷疑退學的學生已退學 </a:t>
            </a:r>
            <a:r>
              <a:rPr lang="en-US" altLang="zh-TW" sz="2800" b="1" dirty="0">
                <a:solidFill>
                  <a:srgbClr val="FF0000"/>
                </a:solidFill>
                <a:effectLst/>
                <a:latin typeface="微軟正黑體" pitchFamily="34" charset="-120"/>
                <a:ea typeface="微軟正黑體" pitchFamily="34" charset="-120"/>
              </a:rPr>
              <a:t>&gt;</a:t>
            </a:r>
            <a:r>
              <a:rPr lang="zh-TW" altLang="en-US" sz="2800" b="1" dirty="0">
                <a:solidFill>
                  <a:srgbClr val="FF0000"/>
                </a:solidFill>
                <a:effectLst/>
                <a:latin typeface="微軟正黑體" pitchFamily="34" charset="-120"/>
                <a:ea typeface="微軟正黑體" pitchFamily="34" charset="-120"/>
              </a:rPr>
              <a:t> 表格 </a:t>
            </a:r>
            <a:r>
              <a:rPr lang="en-US" altLang="zh-TW" sz="2800" b="1" dirty="0">
                <a:solidFill>
                  <a:srgbClr val="FF0000"/>
                </a:solidFill>
                <a:effectLst/>
                <a:latin typeface="微軟正黑體" pitchFamily="34" charset="-120"/>
                <a:ea typeface="微軟正黑體" pitchFamily="34" charset="-120"/>
              </a:rPr>
              <a:t>A </a:t>
            </a:r>
            <a:endParaRPr lang="zh-TW" altLang="en-US" sz="2800" b="1" dirty="0">
              <a:solidFill>
                <a:srgbClr val="FF0000"/>
              </a:solidFill>
              <a:effectLst/>
              <a:latin typeface="微軟正黑體" pitchFamily="34" charset="-120"/>
              <a:ea typeface="微軟正黑體" pitchFamily="34" charset="-120"/>
            </a:endParaRPr>
          </a:p>
          <a:p>
            <a:pPr marL="0" indent="0" eaLnBrk="1" hangingPunct="1">
              <a:buNone/>
              <a:defRPr/>
            </a:pPr>
            <a:r>
              <a:rPr lang="zh-TW" altLang="en-US" sz="2800" b="1" dirty="0">
                <a:solidFill>
                  <a:srgbClr val="FF0000"/>
                </a:solidFill>
                <a:effectLst/>
                <a:latin typeface="微軟正黑體" pitchFamily="34" charset="-120"/>
                <a:ea typeface="微軟正黑體" pitchFamily="34" charset="-120"/>
              </a:rPr>
              <a:t>情況</a:t>
            </a:r>
            <a:r>
              <a:rPr lang="en-US" altLang="zh-TW" sz="2800" b="1" dirty="0">
                <a:solidFill>
                  <a:srgbClr val="FF0000"/>
                </a:solidFill>
                <a:effectLst/>
                <a:latin typeface="微軟正黑體" pitchFamily="34" charset="-120"/>
                <a:ea typeface="微軟正黑體" pitchFamily="34" charset="-120"/>
              </a:rPr>
              <a:t>2: </a:t>
            </a:r>
            <a:r>
              <a:rPr lang="zh-TW" altLang="en-US" sz="2800" b="1" dirty="0">
                <a:solidFill>
                  <a:srgbClr val="FF0000"/>
                </a:solidFill>
                <a:effectLst/>
                <a:latin typeface="微軟正黑體" pitchFamily="34" charset="-120"/>
                <a:ea typeface="微軟正黑體" pitchFamily="34" charset="-120"/>
              </a:rPr>
              <a:t>懷疑退學的學生已復課 </a:t>
            </a:r>
            <a:r>
              <a:rPr lang="en-US" altLang="zh-TW" sz="2800" b="1" dirty="0">
                <a:solidFill>
                  <a:srgbClr val="FF0000"/>
                </a:solidFill>
                <a:effectLst/>
                <a:latin typeface="微軟正黑體" pitchFamily="34" charset="-120"/>
                <a:ea typeface="微軟正黑體" pitchFamily="34" charset="-120"/>
              </a:rPr>
              <a:t>&gt;</a:t>
            </a:r>
            <a:r>
              <a:rPr lang="zh-TW" altLang="en-US" sz="2800" b="1" dirty="0">
                <a:solidFill>
                  <a:srgbClr val="FF0000"/>
                </a:solidFill>
                <a:effectLst/>
                <a:latin typeface="微軟正黑體" pitchFamily="34" charset="-120"/>
                <a:ea typeface="微軟正黑體" pitchFamily="34" charset="-120"/>
              </a:rPr>
              <a:t> 表格 </a:t>
            </a:r>
            <a:r>
              <a:rPr lang="en-US" altLang="zh-TW" sz="2800" b="1" dirty="0">
                <a:solidFill>
                  <a:srgbClr val="FF0000"/>
                </a:solidFill>
                <a:effectLst/>
                <a:latin typeface="微軟正黑體" pitchFamily="34" charset="-120"/>
                <a:ea typeface="微軟正黑體" pitchFamily="34" charset="-120"/>
              </a:rPr>
              <a:t>B</a:t>
            </a:r>
            <a:endParaRPr lang="zh-TW" altLang="en-US" sz="2800" b="1" dirty="0">
              <a:solidFill>
                <a:srgbClr val="FF0000"/>
              </a:solidFill>
              <a:effectLst/>
              <a:latin typeface="微軟正黑體" pitchFamily="34" charset="-120"/>
              <a:ea typeface="微軟正黑體" pitchFamily="34" charset="-120"/>
            </a:endParaRPr>
          </a:p>
          <a:p>
            <a:pPr marL="412750" lvl="1" indent="-412750" eaLnBrk="1" hangingPunct="1">
              <a:buNone/>
              <a:defRPr/>
            </a:pPr>
            <a:endParaRPr lang="en-US" altLang="zh-TW" sz="2800" dirty="0">
              <a:solidFill>
                <a:schemeClr val="tx1"/>
              </a:solidFill>
              <a:effectLst/>
              <a:latin typeface="微軟正黑體" pitchFamily="34" charset="-120"/>
              <a:ea typeface="微軟正黑體" pitchFamily="34" charset="-120"/>
            </a:endParaRPr>
          </a:p>
          <a:p>
            <a:pPr marL="412750" lvl="1" indent="-412750" eaLnBrk="1" hangingPunct="1">
              <a:buNone/>
              <a:defRPr/>
            </a:pPr>
            <a:r>
              <a:rPr lang="zh-TW" altLang="en-US" sz="2800" b="1" u="sng" dirty="0">
                <a:solidFill>
                  <a:schemeClr val="accent6">
                    <a:lumMod val="50000"/>
                  </a:schemeClr>
                </a:solidFill>
                <a:effectLst/>
                <a:latin typeface="微軟正黑體" pitchFamily="34" charset="-120"/>
                <a:ea typeface="微軟正黑體" pitchFamily="34" charset="-120"/>
              </a:rPr>
              <a:t>過渡到新學年之後</a:t>
            </a:r>
          </a:p>
          <a:p>
            <a:pPr marL="412750" lvl="1" indent="-412750" eaLnBrk="1" hangingPunct="1">
              <a:buNone/>
              <a:defRPr/>
            </a:pPr>
            <a:r>
              <a:rPr lang="zh-TW" altLang="en-US" sz="2800" dirty="0">
                <a:solidFill>
                  <a:schemeClr val="tx1"/>
                </a:solidFill>
                <a:effectLst/>
                <a:latin typeface="微軟正黑體" pitchFamily="34" charset="-120"/>
                <a:ea typeface="微軟正黑體" pitchFamily="34" charset="-120"/>
              </a:rPr>
              <a:t>否則該懷疑退學記錄會被保留至新學年。</a:t>
            </a: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7" name="雙波浪線 6"/>
          <p:cNvSpPr/>
          <p:nvPr/>
        </p:nvSpPr>
        <p:spPr bwMode="auto">
          <a:xfrm>
            <a:off x="4932042" y="1268762"/>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Tx/>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8" name="雙波浪線 7"/>
          <p:cNvSpPr/>
          <p:nvPr/>
        </p:nvSpPr>
        <p:spPr bwMode="auto">
          <a:xfrm>
            <a:off x="3491880" y="3356994"/>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Tx/>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427041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93" name="Rectangle 9"/>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200" dirty="0">
                <a:solidFill>
                  <a:schemeClr val="tx1"/>
                </a:solidFill>
                <a:latin typeface="微軟正黑體" pitchFamily="34" charset="-120"/>
                <a:ea typeface="微軟正黑體" pitchFamily="34" charset="-120"/>
              </a:rPr>
              <a:t>學生資料 </a:t>
            </a:r>
            <a:r>
              <a:rPr lang="en-US" altLang="zh-TW" sz="3200" dirty="0">
                <a:solidFill>
                  <a:schemeClr val="tx1"/>
                </a:solidFill>
                <a:latin typeface="微軟正黑體" pitchFamily="34" charset="-120"/>
                <a:ea typeface="微軟正黑體" pitchFamily="34" charset="-120"/>
              </a:rPr>
              <a:t>(STU) –</a:t>
            </a:r>
            <a:r>
              <a:rPr lang="zh-TW" altLang="en-US" sz="3200" dirty="0">
                <a:solidFill>
                  <a:schemeClr val="tx1"/>
                </a:solidFill>
                <a:latin typeface="微軟正黑體" pitchFamily="34" charset="-120"/>
                <a:ea typeface="微軟正黑體" pitchFamily="34" charset="-120"/>
              </a:rPr>
              <a:t> 更新懷疑退學紀錄</a:t>
            </a:r>
            <a:r>
              <a:rPr lang="en-US" altLang="zh-TW" sz="3200" dirty="0">
                <a:solidFill>
                  <a:schemeClr val="tx1"/>
                </a:solidFill>
                <a:latin typeface="微軟正黑體" pitchFamily="34" charset="-120"/>
                <a:ea typeface="微軟正黑體" pitchFamily="34" charset="-120"/>
              </a:rPr>
              <a:t>(3)</a:t>
            </a:r>
            <a:endParaRPr lang="zh-TW" altLang="en-US" sz="3200" dirty="0">
              <a:solidFill>
                <a:schemeClr val="tx1"/>
              </a:solidFill>
              <a:latin typeface="微軟正黑體" pitchFamily="34" charset="-120"/>
              <a:ea typeface="微軟正黑體" pitchFamily="34" charset="-120"/>
            </a:endParaRPr>
          </a:p>
        </p:txBody>
      </p:sp>
      <p:sp>
        <p:nvSpPr>
          <p:cNvPr id="118794" name="Rectangle 10"/>
          <p:cNvSpPr>
            <a:spLocks noGrp="1" noChangeArrowheads="1"/>
          </p:cNvSpPr>
          <p:nvPr>
            <p:ph type="body" idx="1"/>
          </p:nvPr>
        </p:nvSpPr>
        <p:spPr>
          <a:xfrm>
            <a:off x="395536" y="1340768"/>
            <a:ext cx="8352928" cy="3888432"/>
          </a:xfrm>
        </p:spPr>
        <p:txBody>
          <a:bodyPr/>
          <a:lstStyle/>
          <a:p>
            <a:pPr marL="0" indent="0" eaLnBrk="1" hangingPunct="1">
              <a:buNone/>
              <a:defRPr/>
            </a:pPr>
            <a:r>
              <a:rPr lang="zh-TW" altLang="en-US" sz="2800" b="1" u="sng" dirty="0">
                <a:solidFill>
                  <a:srgbClr val="FF0000"/>
                </a:solidFill>
                <a:effectLst/>
                <a:latin typeface="微軟正黑體" pitchFamily="34" charset="-120"/>
                <a:ea typeface="微軟正黑體" pitchFamily="34" charset="-120"/>
              </a:rPr>
              <a:t>情況</a:t>
            </a:r>
            <a:r>
              <a:rPr lang="en-US" altLang="zh-TW" sz="2800" b="1" u="sng" dirty="0">
                <a:solidFill>
                  <a:srgbClr val="FF0000"/>
                </a:solidFill>
                <a:effectLst/>
                <a:latin typeface="微軟正黑體" pitchFamily="34" charset="-120"/>
                <a:ea typeface="微軟正黑體" pitchFamily="34" charset="-120"/>
              </a:rPr>
              <a:t>3: </a:t>
            </a:r>
            <a:r>
              <a:rPr lang="zh-TW" altLang="en-US" sz="2800" b="1" u="sng" dirty="0">
                <a:solidFill>
                  <a:srgbClr val="FF0000"/>
                </a:solidFill>
                <a:effectLst/>
                <a:latin typeface="微軟正黑體" pitchFamily="34" charset="-120"/>
                <a:ea typeface="微軟正黑體" pitchFamily="34" charset="-120"/>
              </a:rPr>
              <a:t>懷疑退學的學生未復課</a:t>
            </a:r>
            <a:endParaRPr lang="en-US" altLang="zh-TW" sz="2800" b="1" u="sng" dirty="0">
              <a:solidFill>
                <a:srgbClr val="FF0000"/>
              </a:solidFill>
              <a:effectLst/>
              <a:latin typeface="微軟正黑體" pitchFamily="34" charset="-120"/>
              <a:ea typeface="微軟正黑體" pitchFamily="34" charset="-120"/>
            </a:endParaRPr>
          </a:p>
          <a:p>
            <a:pPr marL="0" indent="0" eaLnBrk="1" hangingPunct="1">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marL="247650" indent="-247650" eaLnBrk="1" hangingPunct="1">
              <a:buNone/>
              <a:defRPr/>
            </a:pP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 </a:t>
            </a:r>
            <a:r>
              <a:rPr lang="zh-TW" altLang="en-US" sz="2800" u="sng" dirty="0">
                <a:solidFill>
                  <a:schemeClr val="tx1"/>
                </a:solidFill>
                <a:effectLst/>
                <a:latin typeface="微軟正黑體" pitchFamily="34" charset="-120"/>
                <a:ea typeface="微軟正黑體" pitchFamily="34" charset="-120"/>
              </a:rPr>
              <a:t>毋須</a:t>
            </a:r>
            <a:r>
              <a:rPr lang="zh-TW" altLang="en-US" sz="2800" dirty="0">
                <a:solidFill>
                  <a:schemeClr val="tx1"/>
                </a:solidFill>
                <a:effectLst/>
                <a:latin typeface="微軟正黑體" pitchFamily="34" charset="-120"/>
                <a:ea typeface="微軟正黑體" pitchFamily="34" charset="-120"/>
              </a:rPr>
              <a:t>為這些學生進行復課。系統會把現學年懷疑退學的學生記錄保留至新學年。</a:t>
            </a:r>
            <a:endParaRPr lang="en-US" altLang="zh-TW" sz="2800" dirty="0">
              <a:solidFill>
                <a:schemeClr val="tx1"/>
              </a:solidFill>
              <a:effectLst/>
              <a:latin typeface="微軟正黑體" pitchFamily="34" charset="-120"/>
              <a:ea typeface="微軟正黑體" pitchFamily="34" charset="-120"/>
            </a:endParaRPr>
          </a:p>
          <a:p>
            <a:pPr marL="0" lvl="1" indent="0" eaLnBrk="1" hangingPunct="1">
              <a:buNone/>
              <a:defRPr/>
            </a:pPr>
            <a:r>
              <a:rPr lang="zh-TW" altLang="en-US" sz="7200" dirty="0">
                <a:solidFill>
                  <a:schemeClr val="tx1"/>
                </a:solidFill>
                <a:effectLst/>
                <a:latin typeface="微軟正黑體" pitchFamily="34" charset="-120"/>
                <a:ea typeface="微軟正黑體" pitchFamily="34" charset="-120"/>
                <a:sym typeface="Wingdings" panose="05000000000000000000" pitchFamily="2" charset="2"/>
              </a:rPr>
              <a:t></a:t>
            </a:r>
            <a:r>
              <a:rPr lang="en-US" altLang="zh-TW" sz="2800" dirty="0">
                <a:solidFill>
                  <a:schemeClr val="tx1"/>
                </a:solidFill>
                <a:effectLst/>
                <a:latin typeface="微軟正黑體" pitchFamily="34" charset="-120"/>
                <a:ea typeface="微軟正黑體" pitchFamily="34" charset="-120"/>
              </a:rPr>
              <a:t> </a:t>
            </a:r>
            <a:r>
              <a:rPr lang="zh-TW" altLang="en-US" sz="2800" dirty="0">
                <a:solidFill>
                  <a:schemeClr val="tx1"/>
                </a:solidFill>
                <a:effectLst/>
                <a:latin typeface="微軟正黑體" pitchFamily="34" charset="-120"/>
                <a:ea typeface="微軟正黑體" pitchFamily="34" charset="-120"/>
              </a:rPr>
              <a:t>仍要為懷疑退學的學生更新在學紀錄</a:t>
            </a:r>
            <a:endParaRPr lang="en-US" altLang="zh-TW" sz="2800" dirty="0">
              <a:solidFill>
                <a:schemeClr val="tx1"/>
              </a:solidFill>
              <a:effectLst/>
              <a:latin typeface="微軟正黑體" pitchFamily="34" charset="-120"/>
              <a:ea typeface="微軟正黑體" pitchFamily="34" charset="-120"/>
            </a:endParaRPr>
          </a:p>
          <a:p>
            <a:pPr marL="0" lvl="1" indent="0" eaLnBrk="1" hangingPunct="1">
              <a:buNone/>
              <a:defRPr/>
            </a:pPr>
            <a:r>
              <a:rPr lang="en-US" altLang="zh-TW" sz="2800" dirty="0">
                <a:solidFill>
                  <a:schemeClr val="tx1"/>
                </a:solidFill>
                <a:effectLst/>
                <a:latin typeface="微軟正黑體" pitchFamily="34" charset="-120"/>
                <a:ea typeface="微軟正黑體" pitchFamily="34" charset="-120"/>
              </a:rPr>
              <a:t>	</a:t>
            </a:r>
            <a:r>
              <a:rPr lang="zh-TW" altLang="en-US" sz="2800" dirty="0">
                <a:solidFill>
                  <a:schemeClr val="tx1"/>
                </a:solidFill>
                <a:effectLst/>
                <a:latin typeface="微軟正黑體" pitchFamily="34" charset="-120"/>
                <a:ea typeface="微軟正黑體" pitchFamily="34" charset="-120"/>
              </a:rPr>
              <a:t>（升級、留級 </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a:t>
            </a:r>
          </a:p>
          <a:p>
            <a:pPr marL="457200" lvl="1" indent="0" eaLnBrk="1" hangingPunct="1">
              <a:buNone/>
              <a:defRPr/>
            </a:pPr>
            <a:endParaRPr lang="zh-TW" altLang="en-US" sz="2800" dirty="0">
              <a:solidFill>
                <a:schemeClr val="tx1"/>
              </a:solidFill>
              <a:effectLst/>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6" name="雙波浪線 5"/>
          <p:cNvSpPr/>
          <p:nvPr/>
        </p:nvSpPr>
        <p:spPr bwMode="auto">
          <a:xfrm>
            <a:off x="4860034" y="1844826"/>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Tx/>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605750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6" name="Rectangle 10"/>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學生出席資料 </a:t>
            </a:r>
            <a:r>
              <a:rPr lang="en-US" altLang="zh-TW" sz="3600" dirty="0">
                <a:solidFill>
                  <a:schemeClr val="tx1"/>
                </a:solidFill>
                <a:latin typeface="微軟正黑體" pitchFamily="34" charset="-120"/>
                <a:ea typeface="微軟正黑體" pitchFamily="34" charset="-120"/>
              </a:rPr>
              <a:t>(ATT) – </a:t>
            </a:r>
            <a:r>
              <a:rPr lang="zh-TW" altLang="en-US" sz="3600" dirty="0">
                <a:solidFill>
                  <a:schemeClr val="tx1"/>
                </a:solidFill>
                <a:latin typeface="微軟正黑體" pitchFamily="34" charset="-120"/>
                <a:ea typeface="微軟正黑體" pitchFamily="34" charset="-120"/>
              </a:rPr>
              <a:t>設定</a:t>
            </a:r>
          </a:p>
        </p:txBody>
      </p:sp>
      <p:sp>
        <p:nvSpPr>
          <p:cNvPr id="86027" name="Rectangle 11"/>
          <p:cNvSpPr>
            <a:spLocks noGrp="1" noChangeArrowheads="1"/>
          </p:cNvSpPr>
          <p:nvPr>
            <p:ph type="body" idx="1"/>
          </p:nvPr>
        </p:nvSpPr>
        <p:spPr>
          <a:xfrm>
            <a:off x="357289" y="1235076"/>
            <a:ext cx="8343801" cy="1082676"/>
          </a:xfrm>
        </p:spPr>
        <p:txBody>
          <a:bodyPr/>
          <a:lstStyle/>
          <a:p>
            <a:pPr marL="0" indent="0" eaLnBrk="1" hangingPunct="1">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itchFamily="34" charset="-120"/>
                <a:ea typeface="微軟正黑體" pitchFamily="34" charset="-120"/>
              </a:rPr>
              <a:t>過渡到新學年之後</a:t>
            </a:r>
          </a:p>
          <a:p>
            <a:pPr marL="0" indent="0" eaLnBrk="1" hangingPunct="1">
              <a:buNone/>
              <a:defRPr/>
            </a:pPr>
            <a:r>
              <a:rPr lang="en-US" altLang="zh-TW" sz="2800" dirty="0">
                <a:solidFill>
                  <a:schemeClr val="tx1"/>
                </a:solidFill>
                <a:effectLst/>
                <a:latin typeface="微軟正黑體" pitchFamily="34" charset="-120"/>
                <a:ea typeface="微軟正黑體" pitchFamily="34" charset="-120"/>
              </a:rPr>
              <a:t>1.</a:t>
            </a:r>
            <a:r>
              <a:rPr lang="zh-TW" altLang="en-US" sz="2800" dirty="0">
                <a:solidFill>
                  <a:schemeClr val="tx1"/>
                </a:solidFill>
                <a:effectLst/>
                <a:latin typeface="微軟正黑體" pitchFamily="34" charset="-120"/>
                <a:ea typeface="微軟正黑體" pitchFamily="34" charset="-120"/>
              </a:rPr>
              <a:t> 學生出席資料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設定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rgbClr val="FF0000"/>
                </a:solidFill>
                <a:effectLst/>
                <a:latin typeface="微軟正黑體" pitchFamily="34" charset="-120"/>
                <a:ea typeface="微軟正黑體" pitchFamily="34" charset="-120"/>
              </a:rPr>
              <a:t>出席紀錄參數</a:t>
            </a:r>
            <a:endParaRPr lang="en-US" altLang="zh-TW" sz="2800" dirty="0">
              <a:solidFill>
                <a:srgbClr val="FF0000"/>
              </a:solidFill>
              <a:effectLst/>
              <a:latin typeface="微軟正黑體" pitchFamily="34" charset="-120"/>
              <a:ea typeface="微軟正黑體" pitchFamily="34" charset="-120"/>
            </a:endParaRPr>
          </a:p>
          <a:p>
            <a:pPr marL="0" indent="0" eaLnBrk="1" hangingPunct="1">
              <a:buNone/>
              <a:defRPr/>
            </a:pPr>
            <a:r>
              <a:rPr lang="en-US" altLang="zh-TW" sz="2800" dirty="0">
                <a:solidFill>
                  <a:schemeClr val="tx1"/>
                </a:solidFill>
                <a:effectLst/>
                <a:latin typeface="微軟正黑體" pitchFamily="34" charset="-120"/>
                <a:ea typeface="微軟正黑體" pitchFamily="34" charset="-120"/>
              </a:rPr>
              <a:t>2.</a:t>
            </a:r>
            <a:r>
              <a:rPr lang="zh-TW" altLang="en-US" sz="2800" dirty="0">
                <a:solidFill>
                  <a:schemeClr val="tx1"/>
                </a:solidFill>
                <a:effectLst/>
                <a:latin typeface="微軟正黑體" pitchFamily="34" charset="-120"/>
                <a:ea typeface="微軟正黑體" pitchFamily="34" charset="-120"/>
              </a:rPr>
              <a:t> 設定出席紀錄參數</a:t>
            </a:r>
          </a:p>
        </p:txBody>
      </p:sp>
      <p:pic>
        <p:nvPicPr>
          <p:cNvPr id="614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07" y="2740574"/>
            <a:ext cx="6441307" cy="392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7" name="雙波浪線 6"/>
          <p:cNvSpPr/>
          <p:nvPr/>
        </p:nvSpPr>
        <p:spPr bwMode="auto">
          <a:xfrm>
            <a:off x="5160430" y="1251248"/>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Tx/>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446332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7" name="Rectangle 7"/>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學生出席資料 </a:t>
            </a:r>
            <a:r>
              <a:rPr lang="en-US" altLang="zh-TW" sz="3600" dirty="0">
                <a:solidFill>
                  <a:schemeClr val="tx1"/>
                </a:solidFill>
                <a:latin typeface="微軟正黑體" pitchFamily="34" charset="-120"/>
                <a:ea typeface="微軟正黑體" pitchFamily="34" charset="-120"/>
              </a:rPr>
              <a:t>(ATT) – </a:t>
            </a:r>
            <a:r>
              <a:rPr lang="zh-TW" altLang="en-US" sz="3600" dirty="0">
                <a:solidFill>
                  <a:schemeClr val="tx1"/>
                </a:solidFill>
                <a:latin typeface="微軟正黑體" pitchFamily="34" charset="-120"/>
                <a:ea typeface="微軟正黑體" pitchFamily="34" charset="-120"/>
              </a:rPr>
              <a:t>設定</a:t>
            </a:r>
          </a:p>
        </p:txBody>
      </p:sp>
      <p:sp>
        <p:nvSpPr>
          <p:cNvPr id="87048" name="Rectangle 8"/>
          <p:cNvSpPr>
            <a:spLocks noGrp="1" noChangeArrowheads="1"/>
          </p:cNvSpPr>
          <p:nvPr>
            <p:ph type="body" idx="1"/>
          </p:nvPr>
        </p:nvSpPr>
        <p:spPr>
          <a:xfrm>
            <a:off x="395536" y="1340768"/>
            <a:ext cx="8712968" cy="1584176"/>
          </a:xfrm>
        </p:spPr>
        <p:txBody>
          <a:bodyPr/>
          <a:lstStyle/>
          <a:p>
            <a:pPr marL="0" indent="0" eaLnBrk="1" hangingPunct="1">
              <a:lnSpc>
                <a:spcPct val="90000"/>
              </a:lnSpc>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itchFamily="34" charset="-120"/>
                <a:ea typeface="微軟正黑體" pitchFamily="34" charset="-120"/>
              </a:rPr>
              <a:t>過渡到新學年之後</a:t>
            </a:r>
          </a:p>
          <a:p>
            <a:pPr marL="0" indent="0" eaLnBrk="1" hangingPunct="1">
              <a:lnSpc>
                <a:spcPct val="90000"/>
              </a:lnSpc>
              <a:buNone/>
              <a:defRPr/>
            </a:pPr>
            <a:r>
              <a:rPr lang="en-US" altLang="zh-TW" sz="2800" dirty="0">
                <a:solidFill>
                  <a:schemeClr val="tx1"/>
                </a:solidFill>
                <a:effectLst/>
                <a:latin typeface="微軟正黑體" pitchFamily="34" charset="-120"/>
                <a:ea typeface="微軟正黑體" pitchFamily="34" charset="-120"/>
              </a:rPr>
              <a:t>1.</a:t>
            </a:r>
            <a:r>
              <a:rPr lang="zh-TW" altLang="en-US" sz="2800" dirty="0">
                <a:solidFill>
                  <a:schemeClr val="tx1"/>
                </a:solidFill>
                <a:effectLst/>
                <a:latin typeface="微軟正黑體" pitchFamily="34" charset="-120"/>
                <a:ea typeface="微軟正黑體" pitchFamily="34" charset="-120"/>
              </a:rPr>
              <a:t> 學生出席資料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設定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rgbClr val="FF0000"/>
                </a:solidFill>
                <a:effectLst/>
                <a:latin typeface="微軟正黑體" pitchFamily="34" charset="-120"/>
                <a:ea typeface="微軟正黑體" pitchFamily="34" charset="-120"/>
              </a:rPr>
              <a:t>特別出席日</a:t>
            </a:r>
          </a:p>
          <a:p>
            <a:pPr marL="0" indent="0" eaLnBrk="1" hangingPunct="1">
              <a:lnSpc>
                <a:spcPct val="90000"/>
              </a:lnSpc>
              <a:buNone/>
              <a:defRPr/>
            </a:pPr>
            <a:r>
              <a:rPr lang="en-US" altLang="zh-TW" sz="2800" dirty="0">
                <a:solidFill>
                  <a:schemeClr val="tx1"/>
                </a:solidFill>
                <a:effectLst/>
                <a:latin typeface="微軟正黑體" pitchFamily="34" charset="-120"/>
                <a:ea typeface="微軟正黑體" pitchFamily="34" charset="-120"/>
              </a:rPr>
              <a:t>2.</a:t>
            </a:r>
            <a:r>
              <a:rPr lang="zh-TW" altLang="en-US" sz="2800" dirty="0">
                <a:solidFill>
                  <a:schemeClr val="tx1"/>
                </a:solidFill>
                <a:effectLst/>
                <a:latin typeface="微軟正黑體" pitchFamily="34" charset="-120"/>
                <a:ea typeface="微軟正黑體" pitchFamily="34" charset="-120"/>
              </a:rPr>
              <a:t> 設定特別出席日</a:t>
            </a: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9" name="雙波浪線 8"/>
          <p:cNvSpPr/>
          <p:nvPr/>
        </p:nvSpPr>
        <p:spPr bwMode="auto">
          <a:xfrm>
            <a:off x="5220072" y="1275223"/>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Tx/>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6" name="群組 5"/>
          <p:cNvGrpSpPr/>
          <p:nvPr/>
        </p:nvGrpSpPr>
        <p:grpSpPr>
          <a:xfrm>
            <a:off x="251522" y="3308980"/>
            <a:ext cx="8646679" cy="2111755"/>
            <a:chOff x="179512" y="3200076"/>
            <a:chExt cx="8646679" cy="2111755"/>
          </a:xfrm>
        </p:grpSpPr>
        <p:grpSp>
          <p:nvGrpSpPr>
            <p:cNvPr id="4" name="群組 3"/>
            <p:cNvGrpSpPr/>
            <p:nvPr/>
          </p:nvGrpSpPr>
          <p:grpSpPr>
            <a:xfrm>
              <a:off x="179512" y="3200076"/>
              <a:ext cx="8646679" cy="2111755"/>
              <a:chOff x="179512" y="3200076"/>
              <a:chExt cx="8646679" cy="2111755"/>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2" y="3200076"/>
                <a:ext cx="8646679" cy="2111755"/>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979" y="3596166"/>
                <a:ext cx="2428875" cy="219075"/>
              </a:xfrm>
              <a:prstGeom prst="rect">
                <a:avLst/>
              </a:prstGeom>
            </p:spPr>
          </p:pic>
        </p:grpSp>
        <p:sp>
          <p:nvSpPr>
            <p:cNvPr id="5" name="矩形 4"/>
            <p:cNvSpPr/>
            <p:nvPr/>
          </p:nvSpPr>
          <p:spPr>
            <a:xfrm>
              <a:off x="2888953" y="3841263"/>
              <a:ext cx="578213" cy="246221"/>
            </a:xfrm>
            <a:prstGeom prst="rect">
              <a:avLst/>
            </a:prstGeom>
            <a:solidFill>
              <a:schemeClr val="bg1"/>
            </a:solidFill>
          </p:spPr>
          <p:txBody>
            <a:bodyPr wrap="squar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CC0099"/>
                </a:buClr>
                <a:buSzPct val="55000"/>
                <a:buFontTx/>
                <a:buNone/>
                <a:tabLst/>
                <a:defRPr/>
              </a:pPr>
              <a:r>
                <a:rPr kumimoji="0" lang="en-US" altLang="zh-TW" sz="1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pitchFamily="34" charset="0"/>
                  <a:ea typeface="新細明體" pitchFamily="18" charset="-120"/>
                  <a:cs typeface="+mn-cs"/>
                </a:rPr>
                <a:t>2024</a:t>
              </a:r>
              <a:endParaRPr kumimoji="0" lang="zh-TW" altLang="en-US" sz="1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pitchFamily="34" charset="0"/>
                <a:ea typeface="新細明體" pitchFamily="18" charset="-120"/>
                <a:cs typeface="+mn-cs"/>
              </a:endParaRPr>
            </a:p>
          </p:txBody>
        </p:sp>
        <p:sp>
          <p:nvSpPr>
            <p:cNvPr id="7" name="矩形 6"/>
            <p:cNvSpPr/>
            <p:nvPr/>
          </p:nvSpPr>
          <p:spPr bwMode="auto">
            <a:xfrm>
              <a:off x="2699792" y="3602607"/>
              <a:ext cx="792088" cy="258441"/>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11" name="矩形 10"/>
            <p:cNvSpPr/>
            <p:nvPr/>
          </p:nvSpPr>
          <p:spPr>
            <a:xfrm>
              <a:off x="2555776" y="4741620"/>
              <a:ext cx="936104" cy="230832"/>
            </a:xfrm>
            <a:prstGeom prst="rect">
              <a:avLst/>
            </a:prstGeom>
            <a:solidFill>
              <a:schemeClr val="bg1"/>
            </a:solidFill>
          </p:spPr>
          <p:txBody>
            <a:bodyPr wrap="square" lIns="91440" tIns="45720" rIns="91440" bIns="45720">
              <a:spAutoFit/>
            </a:bodyPr>
            <a:lstStyle/>
            <a:p>
              <a:pPr marL="0" marR="0" lvl="0" indent="0" algn="ctr" defTabSz="914400" rtl="0" eaLnBrk="1" fontAlgn="base" latinLnBrk="0" hangingPunct="1">
                <a:lnSpc>
                  <a:spcPct val="100000"/>
                </a:lnSpc>
                <a:spcBef>
                  <a:spcPct val="20000"/>
                </a:spcBef>
                <a:spcAft>
                  <a:spcPct val="0"/>
                </a:spcAft>
                <a:buClr>
                  <a:srgbClr val="CC0099"/>
                </a:buClr>
                <a:buSzPct val="55000"/>
                <a:buFontTx/>
                <a:buNone/>
                <a:tabLst/>
                <a:defRPr/>
              </a:pPr>
              <a:r>
                <a:rPr kumimoji="0" lang="en-US" altLang="zh-TW" sz="9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pitchFamily="34" charset="0"/>
                  <a:ea typeface="新細明體" pitchFamily="18" charset="-120"/>
                  <a:cs typeface="+mn-cs"/>
                </a:rPr>
                <a:t>14/09/2024</a:t>
              </a:r>
              <a:endParaRPr kumimoji="0" lang="zh-TW" altLang="en-US" sz="9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Tahoma" pitchFamily="34" charset="0"/>
                <a:ea typeface="新細明體" pitchFamily="18" charset="-120"/>
                <a:cs typeface="+mn-cs"/>
              </a:endParaRPr>
            </a:p>
          </p:txBody>
        </p:sp>
      </p:grpSp>
    </p:spTree>
    <p:extLst>
      <p:ext uri="{BB962C8B-B14F-4D97-AF65-F5344CB8AC3E}">
        <p14:creationId xmlns:p14="http://schemas.microsoft.com/office/powerpoint/2010/main" val="3599626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3" name="Rectangle 7"/>
          <p:cNvSpPr>
            <a:spLocks noGrp="1" noChangeArrowheads="1"/>
          </p:cNvSpPr>
          <p:nvPr>
            <p:ph type="ctrTitle"/>
          </p:nvPr>
        </p:nvSpPr>
        <p:spPr>
          <a:xfrm>
            <a:off x="683568" y="2358008"/>
            <a:ext cx="7848872" cy="243914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r>
              <a:rPr lang="zh-TW" altLang="en-US" sz="6600" dirty="0">
                <a:solidFill>
                  <a:schemeClr val="tx1"/>
                </a:solidFill>
                <a:latin typeface="微軟正黑體" pitchFamily="34" charset="-120"/>
                <a:ea typeface="微軟正黑體" pitchFamily="34" charset="-120"/>
              </a:rPr>
              <a:t>「課外活動」</a:t>
            </a:r>
            <a:br>
              <a:rPr lang="en-US" altLang="zh-TW" sz="6600" dirty="0">
                <a:solidFill>
                  <a:schemeClr val="tx1"/>
                </a:solidFill>
                <a:latin typeface="微軟正黑體" pitchFamily="34" charset="-120"/>
                <a:ea typeface="微軟正黑體" pitchFamily="34" charset="-120"/>
              </a:rPr>
            </a:br>
            <a:r>
              <a:rPr lang="en-US" altLang="zh-TW" sz="6600" dirty="0">
                <a:solidFill>
                  <a:schemeClr val="tx1"/>
                </a:solidFill>
                <a:latin typeface="微軟正黑體" pitchFamily="34" charset="-120"/>
                <a:ea typeface="微軟正黑體" pitchFamily="34" charset="-120"/>
              </a:rPr>
              <a:t>(STA)</a:t>
            </a:r>
            <a:endParaRPr lang="zh-TW" altLang="en-US" sz="66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
                <a:srgbClr val="CC0099"/>
              </a:buClr>
              <a:buSzPct val="55000"/>
              <a:buFont typeface="Wingdings" pitchFamily="2" charset="2"/>
              <a:buNone/>
              <a:tabLst/>
              <a:defRPr/>
            </a:pPr>
            <a:r>
              <a:rPr kumimoji="0" lang="zh-TW" altLang="en-US" sz="4000" b="1" i="0" u="none" strike="noStrike" kern="0" cap="none" spc="0" normalizeH="0" baseline="0" noProof="0" dirty="0">
                <a:ln>
                  <a:noFill/>
                </a:ln>
                <a:solidFill>
                  <a:srgbClr val="0070C0"/>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j-cs"/>
              </a:rPr>
              <a:t>學生相關模組</a:t>
            </a: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127F95-C5AC-4EE7-97B0-F599D5BEB699}" type="slidenum">
              <a:rPr kumimoji="0" lang="en-US" altLang="zh-TW" sz="1000" b="1" i="0" u="none" strike="noStrike" kern="1200" cap="none" spc="0" normalizeH="0" baseline="0" noProof="0" smtClean="0">
                <a:ln>
                  <a:noFill/>
                </a:ln>
                <a:solidFill>
                  <a:srgbClr val="1C1C1C"/>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1862053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11660" y="260648"/>
            <a:ext cx="7982732" cy="762000"/>
          </a:xfrm>
        </p:spPr>
        <p:txBody>
          <a:bodyPr/>
          <a:lstStyle/>
          <a:p>
            <a:pPr lvl="1"/>
            <a:br>
              <a:rPr kumimoji="0" lang="en-US" altLang="zh-TW" sz="2800" dirty="0">
                <a:solidFill>
                  <a:srgbClr val="0066FF"/>
                </a:solidFill>
                <a:latin typeface="微軟正黑體" pitchFamily="34" charset="-120"/>
                <a:ea typeface="微軟正黑體" pitchFamily="34" charset="-120"/>
              </a:rPr>
            </a:br>
            <a:r>
              <a:rPr lang="zh-TW" altLang="en-US" sz="2800" dirty="0">
                <a:solidFill>
                  <a:srgbClr val="0066FF"/>
                </a:solidFill>
                <a:latin typeface="微軟正黑體" pitchFamily="34" charset="-120"/>
                <a:ea typeface="微軟正黑體" pitchFamily="34" charset="-120"/>
              </a:rPr>
              <a:t>使用保安功能將用戶摒除在系統之外</a:t>
            </a:r>
            <a:br>
              <a:rPr lang="en-US" altLang="zh-TW" sz="2800" dirty="0">
                <a:solidFill>
                  <a:srgbClr val="0066FF"/>
                </a:solidFill>
                <a:latin typeface="微軟正黑體" pitchFamily="34" charset="-120"/>
                <a:ea typeface="微軟正黑體" pitchFamily="34" charset="-120"/>
              </a:rPr>
            </a:br>
            <a:r>
              <a:rPr kumimoji="0" lang="en-US" altLang="zh-TW" sz="2800" dirty="0">
                <a:solidFill>
                  <a:srgbClr val="FF0000"/>
                </a:solidFill>
                <a:latin typeface="微軟正黑體" pitchFamily="34" charset="-120"/>
                <a:ea typeface="微軟正黑體" pitchFamily="34" charset="-120"/>
              </a:rPr>
              <a:t>(</a:t>
            </a:r>
            <a:r>
              <a:rPr kumimoji="0" lang="zh-TW" altLang="en-US" sz="2800" dirty="0">
                <a:solidFill>
                  <a:srgbClr val="FF0000"/>
                </a:solidFill>
                <a:latin typeface="微軟正黑體" pitchFamily="34" charset="-120"/>
                <a:ea typeface="微軟正黑體" pitchFamily="34" charset="-120"/>
              </a:rPr>
              <a:t>系統保安</a:t>
            </a:r>
            <a:r>
              <a:rPr kumimoji="0" lang="en-US" altLang="zh-TW" sz="2800" dirty="0">
                <a:solidFill>
                  <a:srgbClr val="FF0000"/>
                </a:solidFill>
                <a:latin typeface="微軟正黑體" pitchFamily="34" charset="-120"/>
                <a:ea typeface="微軟正黑體" pitchFamily="34" charset="-120"/>
              </a:rPr>
              <a:t>&gt;</a:t>
            </a:r>
            <a:r>
              <a:rPr kumimoji="0" lang="zh-TW" altLang="en-US" sz="2800" dirty="0">
                <a:solidFill>
                  <a:srgbClr val="FF0000"/>
                </a:solidFill>
                <a:latin typeface="微軟正黑體" pitchFamily="34" charset="-120"/>
                <a:ea typeface="微軟正黑體" pitchFamily="34" charset="-120"/>
              </a:rPr>
              <a:t>存取控制</a:t>
            </a:r>
            <a:r>
              <a:rPr kumimoji="0" lang="en-US" altLang="zh-TW" sz="2800" dirty="0">
                <a:solidFill>
                  <a:srgbClr val="FF0000"/>
                </a:solidFill>
                <a:latin typeface="微軟正黑體" pitchFamily="34" charset="-120"/>
                <a:ea typeface="微軟正黑體" pitchFamily="34" charset="-120"/>
              </a:rPr>
              <a:t>&gt;</a:t>
            </a:r>
            <a:r>
              <a:rPr kumimoji="0" lang="zh-TW" altLang="en-US" sz="2800" dirty="0">
                <a:solidFill>
                  <a:srgbClr val="FF0000"/>
                </a:solidFill>
                <a:latin typeface="微軟正黑體" pitchFamily="34" charset="-120"/>
                <a:ea typeface="微軟正黑體" pitchFamily="34" charset="-120"/>
              </a:rPr>
              <a:t>登入狀況</a:t>
            </a:r>
            <a:r>
              <a:rPr kumimoji="0" lang="en-US" altLang="zh-TW" sz="2800" dirty="0">
                <a:solidFill>
                  <a:srgbClr val="FF0000"/>
                </a:solidFill>
                <a:latin typeface="微軟正黑體" pitchFamily="34" charset="-120"/>
                <a:ea typeface="微軟正黑體" pitchFamily="34" charset="-120"/>
              </a:rPr>
              <a:t>)</a:t>
            </a:r>
            <a:endParaRPr lang="zh-HK" altLang="en-US" sz="2800" dirty="0">
              <a:solidFill>
                <a:srgbClr val="FF0000"/>
              </a:solidFill>
            </a:endParaRPr>
          </a:p>
        </p:txBody>
      </p:sp>
      <p:pic>
        <p:nvPicPr>
          <p:cNvPr id="4" name="Picture 3">
            <a:extLst>
              <a:ext uri="{FF2B5EF4-FFF2-40B4-BE49-F238E27FC236}">
                <a16:creationId xmlns:a16="http://schemas.microsoft.com/office/drawing/2014/main" id="{EFFE5999-C44D-402E-AF4C-3B665334FFA0}"/>
              </a:ext>
            </a:extLst>
          </p:cNvPr>
          <p:cNvPicPr>
            <a:picLocks noChangeAspect="1"/>
          </p:cNvPicPr>
          <p:nvPr/>
        </p:nvPicPr>
        <p:blipFill>
          <a:blip r:embed="rId3"/>
          <a:stretch>
            <a:fillRect/>
          </a:stretch>
        </p:blipFill>
        <p:spPr>
          <a:xfrm>
            <a:off x="157162" y="2105025"/>
            <a:ext cx="8829675" cy="2647950"/>
          </a:xfrm>
          <a:prstGeom prst="rect">
            <a:avLst/>
          </a:prstGeom>
        </p:spPr>
      </p:pic>
      <p:sp>
        <p:nvSpPr>
          <p:cNvPr id="6" name="矩形 5"/>
          <p:cNvSpPr/>
          <p:nvPr/>
        </p:nvSpPr>
        <p:spPr>
          <a:xfrm>
            <a:off x="251520" y="3789041"/>
            <a:ext cx="2808312" cy="4320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矩形 4"/>
          <p:cNvSpPr/>
          <p:nvPr/>
        </p:nvSpPr>
        <p:spPr>
          <a:xfrm>
            <a:off x="1035458" y="4324963"/>
            <a:ext cx="728230" cy="2561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30729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41" y="3650448"/>
            <a:ext cx="8401175" cy="2389084"/>
          </a:xfrm>
          <a:prstGeom prst="rect">
            <a:avLst/>
          </a:prstGeom>
        </p:spPr>
      </p:pic>
      <p:sp>
        <p:nvSpPr>
          <p:cNvPr id="65556" name="Rectangle 20"/>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課外活動 </a:t>
            </a:r>
            <a:r>
              <a:rPr lang="en-US" altLang="zh-TW" sz="3600" dirty="0">
                <a:solidFill>
                  <a:schemeClr val="tx1"/>
                </a:solidFill>
                <a:latin typeface="微軟正黑體" pitchFamily="34" charset="-120"/>
                <a:ea typeface="微軟正黑體" pitchFamily="34" charset="-120"/>
              </a:rPr>
              <a:t>(STA)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(1)</a:t>
            </a:r>
            <a:endParaRPr lang="zh-TW" altLang="en-US" sz="3600" dirty="0">
              <a:solidFill>
                <a:schemeClr val="tx1"/>
              </a:solidFill>
              <a:latin typeface="微軟正黑體" pitchFamily="34" charset="-120"/>
              <a:ea typeface="微軟正黑體" pitchFamily="34" charset="-120"/>
            </a:endParaRPr>
          </a:p>
        </p:txBody>
      </p:sp>
      <p:sp>
        <p:nvSpPr>
          <p:cNvPr id="65557" name="Rectangle 21"/>
          <p:cNvSpPr>
            <a:spLocks noGrp="1" noChangeArrowheads="1"/>
          </p:cNvSpPr>
          <p:nvPr>
            <p:ph type="body" idx="1"/>
          </p:nvPr>
        </p:nvSpPr>
        <p:spPr>
          <a:xfrm>
            <a:off x="395536" y="1196529"/>
            <a:ext cx="8568952" cy="2448495"/>
          </a:xfrm>
        </p:spPr>
        <p:txBody>
          <a:bodyPr/>
          <a:lstStyle/>
          <a:p>
            <a:pPr marL="0" indent="0" eaLnBrk="1" hangingPunct="1">
              <a:spcBef>
                <a:spcPts val="300"/>
              </a:spcBef>
              <a:buNone/>
              <a:defRPr/>
            </a:pPr>
            <a:r>
              <a:rPr lang="zh-TW" altLang="en-US" sz="2800" b="1" u="sng" dirty="0">
                <a:solidFill>
                  <a:schemeClr val="tx1"/>
                </a:solidFill>
                <a:effectLst/>
                <a:latin typeface="微軟正黑體" pitchFamily="34" charset="-120"/>
                <a:ea typeface="微軟正黑體" pitchFamily="34" charset="-120"/>
              </a:rPr>
              <a:t>設定課外活動時段</a:t>
            </a:r>
            <a:endParaRPr lang="en-US" altLang="zh-TW" sz="2800" b="1" u="sng" dirty="0">
              <a:solidFill>
                <a:schemeClr val="tx1"/>
              </a:solidFill>
              <a:effectLst/>
              <a:latin typeface="微軟正黑體" pitchFamily="34" charset="-120"/>
              <a:ea typeface="微軟正黑體" pitchFamily="34" charset="-120"/>
            </a:endParaRPr>
          </a:p>
          <a:p>
            <a:pPr marL="0" indent="0" eaLnBrk="1" hangingPunct="1">
              <a:spcBef>
                <a:spcPts val="300"/>
              </a:spcBef>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itchFamily="34" charset="-120"/>
                <a:ea typeface="微軟正黑體" pitchFamily="34" charset="-120"/>
              </a:rPr>
              <a:t>過渡到新學年之後</a:t>
            </a:r>
            <a:endParaRPr lang="en-US" altLang="zh-TW" sz="2800" b="1" dirty="0">
              <a:solidFill>
                <a:schemeClr val="accent6">
                  <a:lumMod val="50000"/>
                </a:schemeClr>
              </a:solidFill>
              <a:effectLst/>
              <a:latin typeface="微軟正黑體" pitchFamily="34" charset="-120"/>
              <a:ea typeface="微軟正黑體" pitchFamily="34" charset="-120"/>
            </a:endParaRPr>
          </a:p>
          <a:p>
            <a:pPr marL="0" indent="0" eaLnBrk="1" hangingPunct="1">
              <a:spcBef>
                <a:spcPts val="300"/>
              </a:spcBef>
              <a:buNone/>
              <a:defRPr/>
            </a:pPr>
            <a:r>
              <a:rPr lang="en-US" altLang="zh-TW" sz="2800" dirty="0">
                <a:solidFill>
                  <a:schemeClr val="tx1"/>
                </a:solidFill>
                <a:effectLst/>
                <a:latin typeface="微軟正黑體" pitchFamily="34" charset="-120"/>
                <a:ea typeface="微軟正黑體" pitchFamily="34" charset="-120"/>
              </a:rPr>
              <a:t>1. </a:t>
            </a:r>
            <a:r>
              <a:rPr lang="zh-TW" altLang="en-US" sz="2800" dirty="0">
                <a:solidFill>
                  <a:schemeClr val="tx1"/>
                </a:solidFill>
                <a:effectLst/>
                <a:latin typeface="微軟正黑體" pitchFamily="34" charset="-120"/>
                <a:ea typeface="微軟正黑體" pitchFamily="34" charset="-120"/>
              </a:rPr>
              <a:t>課外活動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活動設定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課外活動時段 </a:t>
            </a:r>
            <a:endParaRPr lang="en-US" altLang="zh-TW" sz="2800" dirty="0">
              <a:solidFill>
                <a:schemeClr val="tx1"/>
              </a:solidFill>
              <a:effectLst/>
              <a:latin typeface="微軟正黑體" pitchFamily="34" charset="-120"/>
              <a:ea typeface="微軟正黑體" pitchFamily="34" charset="-120"/>
            </a:endParaRPr>
          </a:p>
          <a:p>
            <a:pPr marL="363538" indent="-363538" eaLnBrk="1" hangingPunct="1">
              <a:spcBef>
                <a:spcPts val="300"/>
              </a:spcBef>
              <a:buNone/>
              <a:defRPr/>
            </a:pPr>
            <a:r>
              <a:rPr lang="en-US" altLang="zh-TW" sz="2800" dirty="0">
                <a:solidFill>
                  <a:schemeClr val="tx1"/>
                </a:solidFill>
                <a:effectLst/>
                <a:latin typeface="微軟正黑體" pitchFamily="34" charset="-120"/>
                <a:ea typeface="微軟正黑體" pitchFamily="34" charset="-120"/>
              </a:rPr>
              <a:t>2. </a:t>
            </a:r>
            <a:r>
              <a:rPr lang="zh-TW" altLang="en-US" sz="2800" dirty="0">
                <a:solidFill>
                  <a:schemeClr val="tx1"/>
                </a:solidFill>
                <a:effectLst/>
                <a:latin typeface="微軟正黑體" pitchFamily="34" charset="-120"/>
                <a:ea typeface="微軟正黑體" pitchFamily="34" charset="-120"/>
              </a:rPr>
              <a:t>設定</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課外活動時段</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數目、開始</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完結日期、網上報名的開始</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完結日期、成績表可讀取示標</a:t>
            </a:r>
            <a:endParaRPr lang="en-US" altLang="zh-TW" sz="2800" dirty="0">
              <a:solidFill>
                <a:schemeClr val="tx1"/>
              </a:solidFill>
              <a:effectLst/>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8" name="矩形 7"/>
          <p:cNvSpPr/>
          <p:nvPr/>
        </p:nvSpPr>
        <p:spPr bwMode="auto">
          <a:xfrm>
            <a:off x="2745922" y="3944682"/>
            <a:ext cx="1025364" cy="322536"/>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9" name="雙波浪線 8"/>
          <p:cNvSpPr/>
          <p:nvPr/>
        </p:nvSpPr>
        <p:spPr bwMode="auto">
          <a:xfrm>
            <a:off x="5220072" y="1647416"/>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 typeface="Wingdings" pitchFamily="2" charset="2"/>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4" name="矩形 13"/>
          <p:cNvSpPr/>
          <p:nvPr/>
        </p:nvSpPr>
        <p:spPr bwMode="auto">
          <a:xfrm>
            <a:off x="8308343" y="4398440"/>
            <a:ext cx="440284" cy="1440160"/>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21" name="矩形 5"/>
          <p:cNvSpPr>
            <a:spLocks noChangeArrowheads="1"/>
          </p:cNvSpPr>
          <p:nvPr/>
        </p:nvSpPr>
        <p:spPr bwMode="auto">
          <a:xfrm>
            <a:off x="2889047" y="5229200"/>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01 / 09 / 2024</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2" name="矩形 5"/>
          <p:cNvSpPr>
            <a:spLocks noChangeArrowheads="1"/>
          </p:cNvSpPr>
          <p:nvPr/>
        </p:nvSpPr>
        <p:spPr bwMode="auto">
          <a:xfrm>
            <a:off x="2889047" y="5517232"/>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03 / 02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3" name="矩形 5"/>
          <p:cNvSpPr>
            <a:spLocks noChangeArrowheads="1"/>
          </p:cNvSpPr>
          <p:nvPr/>
        </p:nvSpPr>
        <p:spPr bwMode="auto">
          <a:xfrm>
            <a:off x="4269682" y="5229200"/>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31 / 01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4" name="矩形 5"/>
          <p:cNvSpPr>
            <a:spLocks noChangeArrowheads="1"/>
          </p:cNvSpPr>
          <p:nvPr/>
        </p:nvSpPr>
        <p:spPr bwMode="auto">
          <a:xfrm>
            <a:off x="4269681" y="5517232"/>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31 / 08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5" name="矩形 5"/>
          <p:cNvSpPr>
            <a:spLocks noChangeArrowheads="1"/>
          </p:cNvSpPr>
          <p:nvPr/>
        </p:nvSpPr>
        <p:spPr bwMode="auto">
          <a:xfrm>
            <a:off x="2114203" y="4240138"/>
            <a:ext cx="401095"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2023</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6" name="矩形 5"/>
          <p:cNvSpPr>
            <a:spLocks noChangeArrowheads="1"/>
          </p:cNvSpPr>
          <p:nvPr/>
        </p:nvSpPr>
        <p:spPr bwMode="auto">
          <a:xfrm>
            <a:off x="5645349" y="5220153"/>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01 / 09 </a:t>
            </a:r>
            <a:r>
              <a:rPr kumimoji="0" lang="en-US" altLang="zh-TW" sz="1100" b="0" i="0" u="none" strike="noStrike" kern="1200" cap="none" spc="0" normalizeH="0" baseline="0" noProof="0">
                <a:ln>
                  <a:noFill/>
                </a:ln>
                <a:solidFill>
                  <a:srgbClr val="000000"/>
                </a:solidFill>
                <a:effectLst/>
                <a:uLnTx/>
                <a:uFillTx/>
                <a:latin typeface="Tahoma" pitchFamily="34" charset="0"/>
                <a:ea typeface="新細明體" pitchFamily="18" charset="-120"/>
                <a:cs typeface="+mn-cs"/>
              </a:rPr>
              <a:t>/ 2024</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7" name="矩形 5"/>
          <p:cNvSpPr>
            <a:spLocks noChangeArrowheads="1"/>
          </p:cNvSpPr>
          <p:nvPr/>
        </p:nvSpPr>
        <p:spPr bwMode="auto">
          <a:xfrm>
            <a:off x="5645349" y="5508185"/>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03/ 02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8" name="矩形 5"/>
          <p:cNvSpPr>
            <a:spLocks noChangeArrowheads="1"/>
          </p:cNvSpPr>
          <p:nvPr/>
        </p:nvSpPr>
        <p:spPr bwMode="auto">
          <a:xfrm>
            <a:off x="7025984" y="5220153"/>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30 / 01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29" name="矩形 5"/>
          <p:cNvSpPr>
            <a:spLocks noChangeArrowheads="1"/>
          </p:cNvSpPr>
          <p:nvPr/>
        </p:nvSpPr>
        <p:spPr bwMode="auto">
          <a:xfrm>
            <a:off x="7025983" y="5508185"/>
            <a:ext cx="977159" cy="158302"/>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30 / 08 / 2025</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3054478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35" y="3537012"/>
            <a:ext cx="8697085" cy="2988332"/>
          </a:xfrm>
          <a:prstGeom prst="rect">
            <a:avLst/>
          </a:prstGeom>
        </p:spPr>
      </p:pic>
      <p:sp>
        <p:nvSpPr>
          <p:cNvPr id="65556" name="Rectangle 20"/>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課外活動 </a:t>
            </a:r>
            <a:r>
              <a:rPr lang="en-US" altLang="zh-TW" sz="3600" dirty="0">
                <a:solidFill>
                  <a:schemeClr val="tx1"/>
                </a:solidFill>
                <a:latin typeface="微軟正黑體" pitchFamily="34" charset="-120"/>
                <a:ea typeface="微軟正黑體" pitchFamily="34" charset="-120"/>
              </a:rPr>
              <a:t>(STA)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(2)</a:t>
            </a:r>
            <a:endParaRPr lang="zh-TW" altLang="en-US" sz="3600" dirty="0">
              <a:solidFill>
                <a:schemeClr val="tx1"/>
              </a:solidFill>
              <a:latin typeface="微軟正黑體" pitchFamily="34" charset="-120"/>
              <a:ea typeface="微軟正黑體" pitchFamily="34" charset="-120"/>
            </a:endParaRPr>
          </a:p>
        </p:txBody>
      </p:sp>
      <p:sp>
        <p:nvSpPr>
          <p:cNvPr id="65557" name="Rectangle 21"/>
          <p:cNvSpPr>
            <a:spLocks noGrp="1" noChangeArrowheads="1"/>
          </p:cNvSpPr>
          <p:nvPr>
            <p:ph type="body" idx="1"/>
          </p:nvPr>
        </p:nvSpPr>
        <p:spPr>
          <a:xfrm>
            <a:off x="395536" y="1196529"/>
            <a:ext cx="8496944" cy="2880543"/>
          </a:xfrm>
        </p:spPr>
        <p:txBody>
          <a:bodyPr/>
          <a:lstStyle/>
          <a:p>
            <a:pPr marL="0" indent="0" eaLnBrk="1" hangingPunct="1">
              <a:spcBef>
                <a:spcPts val="300"/>
              </a:spcBef>
              <a:buNone/>
              <a:defRPr/>
            </a:pPr>
            <a:r>
              <a:rPr lang="zh-TW" altLang="en-US" sz="2800" b="1" u="sng" dirty="0">
                <a:solidFill>
                  <a:schemeClr val="tx1"/>
                </a:solidFill>
                <a:effectLst/>
                <a:latin typeface="微軟正黑體" pitchFamily="34" charset="-120"/>
                <a:ea typeface="微軟正黑體" pitchFamily="34" charset="-120"/>
              </a:rPr>
              <a:t>設定課外活動資料</a:t>
            </a:r>
            <a:endParaRPr lang="en-US" altLang="zh-TW" sz="2800" b="1" u="sng" dirty="0">
              <a:solidFill>
                <a:schemeClr val="tx1"/>
              </a:solidFill>
              <a:effectLst/>
              <a:latin typeface="微軟正黑體" pitchFamily="34" charset="-120"/>
              <a:ea typeface="微軟正黑體" pitchFamily="34" charset="-120"/>
            </a:endParaRPr>
          </a:p>
          <a:p>
            <a:pPr marL="0" indent="0" eaLnBrk="1" hangingPunct="1">
              <a:spcBef>
                <a:spcPts val="300"/>
              </a:spcBef>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itchFamily="34" charset="-120"/>
                <a:ea typeface="微軟正黑體" pitchFamily="34" charset="-120"/>
              </a:rPr>
              <a:t>過渡到新學年之後</a:t>
            </a:r>
          </a:p>
          <a:p>
            <a:pPr marL="0" indent="0" eaLnBrk="1" hangingPunct="1">
              <a:spcBef>
                <a:spcPts val="300"/>
              </a:spcBef>
              <a:buNone/>
              <a:defRPr/>
            </a:pPr>
            <a:r>
              <a:rPr lang="en-US" altLang="zh-TW" sz="2800" dirty="0">
                <a:solidFill>
                  <a:schemeClr val="tx1"/>
                </a:solidFill>
                <a:effectLst/>
                <a:latin typeface="微軟正黑體" pitchFamily="34" charset="-120"/>
                <a:ea typeface="微軟正黑體" pitchFamily="34" charset="-120"/>
              </a:rPr>
              <a:t>1. </a:t>
            </a:r>
            <a:r>
              <a:rPr lang="zh-TW" altLang="en-US" sz="2800" dirty="0">
                <a:solidFill>
                  <a:schemeClr val="tx1"/>
                </a:solidFill>
                <a:effectLst/>
                <a:latin typeface="微軟正黑體" pitchFamily="34" charset="-120"/>
                <a:ea typeface="微軟正黑體" pitchFamily="34" charset="-120"/>
              </a:rPr>
              <a:t>課外活動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可提供課外活動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課外活動資料</a:t>
            </a:r>
            <a:endParaRPr lang="en-US" altLang="zh-TW" sz="2800" dirty="0">
              <a:solidFill>
                <a:schemeClr val="tx1"/>
              </a:solidFill>
              <a:effectLst/>
              <a:latin typeface="微軟正黑體" pitchFamily="34" charset="-120"/>
              <a:ea typeface="微軟正黑體" pitchFamily="34" charset="-120"/>
            </a:endParaRPr>
          </a:p>
          <a:p>
            <a:pPr marL="0" indent="0" eaLnBrk="1" hangingPunct="1">
              <a:spcBef>
                <a:spcPts val="300"/>
              </a:spcBef>
              <a:buNone/>
              <a:defRPr/>
            </a:pPr>
            <a:r>
              <a:rPr lang="en-US" altLang="zh-TW" sz="2800" dirty="0">
                <a:solidFill>
                  <a:schemeClr val="tx1"/>
                </a:solidFill>
                <a:effectLst/>
                <a:latin typeface="微軟正黑體" pitchFamily="34" charset="-120"/>
                <a:ea typeface="微軟正黑體" pitchFamily="34" charset="-120"/>
              </a:rPr>
              <a:t>2. </a:t>
            </a:r>
            <a:r>
              <a:rPr lang="zh-TW" altLang="en-US" sz="2800" dirty="0">
                <a:solidFill>
                  <a:schemeClr val="tx1"/>
                </a:solidFill>
                <a:effectLst/>
                <a:latin typeface="微軟正黑體" pitchFamily="34" charset="-120"/>
                <a:ea typeface="微軟正黑體" pitchFamily="34" charset="-120"/>
              </a:rPr>
              <a:t>設定可提供課外活動類型、配額、教職員</a:t>
            </a:r>
            <a:endParaRPr lang="en-US" altLang="zh-TW" sz="2800" dirty="0">
              <a:solidFill>
                <a:schemeClr val="tx1"/>
              </a:solidFill>
              <a:effectLst/>
              <a:latin typeface="微軟正黑體" pitchFamily="34" charset="-120"/>
              <a:ea typeface="微軟正黑體" pitchFamily="34" charset="-120"/>
            </a:endParaRPr>
          </a:p>
          <a:p>
            <a:pPr marL="0" indent="0" eaLnBrk="1" hangingPunct="1">
              <a:spcBef>
                <a:spcPts val="300"/>
              </a:spcBef>
              <a:buNone/>
              <a:defRPr/>
            </a:pPr>
            <a:r>
              <a:rPr lang="zh-TW" altLang="en-US" sz="2800" dirty="0">
                <a:solidFill>
                  <a:schemeClr val="tx1"/>
                </a:solidFill>
                <a:effectLst/>
                <a:latin typeface="微軟正黑體" pitchFamily="34" charset="-120"/>
                <a:ea typeface="微軟正黑體" pitchFamily="34" charset="-120"/>
              </a:rPr>
              <a:t>   （可從以往時段複製）</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8" name="矩形 7"/>
          <p:cNvSpPr/>
          <p:nvPr/>
        </p:nvSpPr>
        <p:spPr bwMode="auto">
          <a:xfrm>
            <a:off x="2195736" y="3731827"/>
            <a:ext cx="1368152" cy="402457"/>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9" name="雙波浪線 8"/>
          <p:cNvSpPr/>
          <p:nvPr/>
        </p:nvSpPr>
        <p:spPr bwMode="auto">
          <a:xfrm>
            <a:off x="5220072" y="1664252"/>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 typeface="Wingdings" pitchFamily="2" charset="2"/>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0" name="矩形 5"/>
          <p:cNvSpPr>
            <a:spLocks noChangeArrowheads="1"/>
          </p:cNvSpPr>
          <p:nvPr/>
        </p:nvSpPr>
        <p:spPr bwMode="auto">
          <a:xfrm>
            <a:off x="3563888" y="4191497"/>
            <a:ext cx="401095" cy="142963"/>
          </a:xfrm>
          <a:prstGeom prst="rect">
            <a:avLst/>
          </a:prstGeom>
          <a:noFill/>
          <a:ln>
            <a:noFill/>
          </a:ln>
          <a:extLst/>
        </p:spPr>
        <p:txBody>
          <a:bodyPr lIns="18000" tIns="0" rIns="18000" bIns="0"/>
          <a:lstStyle/>
          <a:p>
            <a:pPr marL="0" marR="0" lvl="0" indent="0" algn="ctr" defTabSz="914400" rtl="0" eaLnBrk="1" fontAlgn="base" latinLnBrk="0" hangingPunct="1">
              <a:lnSpc>
                <a:spcPct val="100000"/>
              </a:lnSpc>
              <a:spcBef>
                <a:spcPct val="20000"/>
              </a:spcBef>
              <a:spcAft>
                <a:spcPct val="0"/>
              </a:spcAft>
              <a:buClr>
                <a:srgbClr val="000000"/>
              </a:buClr>
              <a:buSzPct val="100000"/>
              <a:buFont typeface="Times New Roman" panose="02020603050405020304" pitchFamily="18" charset="0"/>
              <a:buNone/>
              <a:tabLst/>
              <a:defRPr/>
            </a:pPr>
            <a:r>
              <a:rPr kumimoji="0" lang="en-US" altLang="zh-TW"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rPr>
              <a:t>2024</a:t>
            </a:r>
            <a:endParaRPr kumimoji="0" lang="zh-HK" altLang="en-US" sz="1100" b="0"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291325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Rectangle 6"/>
          <p:cNvSpPr>
            <a:spLocks noGrp="1" noChangeArrowheads="1"/>
          </p:cNvSpPr>
          <p:nvPr>
            <p:ph type="ctrTitle"/>
          </p:nvPr>
        </p:nvSpPr>
        <p:spPr>
          <a:xfrm>
            <a:off x="683568" y="2574032"/>
            <a:ext cx="7848872" cy="222312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r>
              <a:rPr lang="zh-TW" altLang="en-US" sz="6600" dirty="0">
                <a:solidFill>
                  <a:schemeClr val="tx1"/>
                </a:solidFill>
                <a:latin typeface="微軟正黑體" pitchFamily="34" charset="-120"/>
                <a:ea typeface="微軟正黑體" pitchFamily="34" charset="-120"/>
              </a:rPr>
              <a:t>「獎懲資料」</a:t>
            </a:r>
            <a:br>
              <a:rPr lang="en-US" altLang="zh-TW" sz="6600" dirty="0">
                <a:solidFill>
                  <a:schemeClr val="tx1"/>
                </a:solidFill>
                <a:latin typeface="微軟正黑體" pitchFamily="34" charset="-120"/>
                <a:ea typeface="微軟正黑體" pitchFamily="34" charset="-120"/>
              </a:rPr>
            </a:br>
            <a:r>
              <a:rPr lang="en-US" altLang="zh-TW" sz="6600" dirty="0">
                <a:solidFill>
                  <a:schemeClr val="tx1"/>
                </a:solidFill>
                <a:latin typeface="微軟正黑體" pitchFamily="34" charset="-120"/>
                <a:ea typeface="微軟正黑體" pitchFamily="34" charset="-120"/>
              </a:rPr>
              <a:t>(ANP)</a:t>
            </a:r>
            <a:endParaRPr lang="zh-TW" altLang="en-US" sz="66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
                <a:srgbClr val="CC0099"/>
              </a:buClr>
              <a:buSzPct val="55000"/>
              <a:buFont typeface="Wingdings" pitchFamily="2" charset="2"/>
              <a:buNone/>
              <a:tabLst/>
              <a:defRPr/>
            </a:pPr>
            <a:r>
              <a:rPr kumimoji="0" lang="zh-TW" altLang="en-US" sz="4000" b="1" i="0" u="none" strike="noStrike" kern="0" cap="none" spc="0" normalizeH="0" baseline="0" noProof="0" dirty="0">
                <a:ln>
                  <a:noFill/>
                </a:ln>
                <a:solidFill>
                  <a:srgbClr val="0070C0"/>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j-cs"/>
              </a:rPr>
              <a:t>學生相關模組</a:t>
            </a: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127F95-C5AC-4EE7-97B0-F599D5BEB699}" type="slidenum">
              <a:rPr kumimoji="0" lang="en-US" altLang="zh-TW" sz="1000" b="1" i="0" u="none" strike="noStrike" kern="1200" cap="none" spc="0" normalizeH="0" baseline="0" noProof="0" smtClean="0">
                <a:ln>
                  <a:noFill/>
                </a:ln>
                <a:solidFill>
                  <a:srgbClr val="1C1C1C"/>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1566315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97" name="Rectangle 21"/>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獎懲資料 </a:t>
            </a:r>
            <a:r>
              <a:rPr lang="en-US" altLang="zh-TW" sz="3600" dirty="0">
                <a:solidFill>
                  <a:schemeClr val="tx1"/>
                </a:solidFill>
                <a:latin typeface="微軟正黑體" pitchFamily="34" charset="-120"/>
                <a:ea typeface="微軟正黑體" pitchFamily="34" charset="-120"/>
              </a:rPr>
              <a:t>(ANP)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(1)</a:t>
            </a:r>
            <a:r>
              <a:rPr lang="zh-TW" altLang="en-US" sz="3600" dirty="0">
                <a:solidFill>
                  <a:schemeClr val="tx1"/>
                </a:solidFill>
                <a:latin typeface="微軟正黑體" pitchFamily="34" charset="-120"/>
                <a:ea typeface="微軟正黑體" pitchFamily="34" charset="-120"/>
              </a:rPr>
              <a:t> </a:t>
            </a:r>
          </a:p>
        </p:txBody>
      </p:sp>
      <p:sp>
        <p:nvSpPr>
          <p:cNvPr id="101398" name="Rectangle 22"/>
          <p:cNvSpPr>
            <a:spLocks noGrp="1" noChangeArrowheads="1"/>
          </p:cNvSpPr>
          <p:nvPr>
            <p:ph type="body" idx="1"/>
          </p:nvPr>
        </p:nvSpPr>
        <p:spPr>
          <a:xfrm>
            <a:off x="467544" y="1268537"/>
            <a:ext cx="8242920" cy="2952551"/>
          </a:xfrm>
          <a:extLst>
            <a:ext uri="{909E8E84-426E-40DD-AFC4-6F175D3DCCD1}">
              <a14:hiddenFill xmlns:a14="http://schemas.microsoft.com/office/drawing/2010/main">
                <a:solidFill>
                  <a:schemeClr val="bg1"/>
                </a:solidFill>
              </a14:hiddenFill>
            </a:ext>
          </a:extLst>
        </p:spPr>
        <p:txBody>
          <a:bodyPr/>
          <a:lstStyle/>
          <a:p>
            <a:pPr marL="0" indent="0" eaLnBrk="1" hangingPunct="1">
              <a:spcBef>
                <a:spcPts val="2000"/>
              </a:spcBef>
              <a:buNone/>
              <a:defRPr/>
            </a:pPr>
            <a:r>
              <a:rPr lang="zh-TW" altLang="en-US" sz="2800" b="1" u="sng" dirty="0">
                <a:solidFill>
                  <a:schemeClr val="tx1"/>
                </a:solidFill>
                <a:effectLst/>
                <a:latin typeface="微軟正黑體" pitchFamily="34" charset="-120"/>
                <a:ea typeface="微軟正黑體" pitchFamily="34" charset="-120"/>
              </a:rPr>
              <a:t>現學年的獎懲資料</a:t>
            </a:r>
            <a:endParaRPr lang="en-US" altLang="zh-TW" sz="2800" b="1" u="sng" dirty="0">
              <a:solidFill>
                <a:schemeClr val="tx1"/>
              </a:solidFill>
              <a:effectLst/>
              <a:latin typeface="微軟正黑體" pitchFamily="34" charset="-120"/>
              <a:ea typeface="微軟正黑體" pitchFamily="34" charset="-120"/>
            </a:endParaRPr>
          </a:p>
          <a:p>
            <a:pPr marL="412750" lvl="1" indent="-412750" eaLnBrk="1" hangingPunct="1">
              <a:buNone/>
              <a:defRPr/>
            </a:pPr>
            <a:r>
              <a:rPr lang="zh-TW" altLang="en-US" sz="2800" dirty="0">
                <a:solidFill>
                  <a:schemeClr val="tx1"/>
                </a:solidFill>
                <a:effectLst/>
                <a:latin typeface="微軟正黑體" pitchFamily="34" charset="-120"/>
                <a:ea typeface="微軟正黑體" pitchFamily="34" charset="-120"/>
              </a:rPr>
              <a:t>先決條件：未過渡到新學年</a:t>
            </a:r>
          </a:p>
          <a:p>
            <a:pPr marL="0" indent="0" eaLnBrk="1" hangingPunct="1">
              <a:spcBef>
                <a:spcPts val="2000"/>
              </a:spcBef>
              <a:buNone/>
              <a:defRPr/>
            </a:pPr>
            <a:r>
              <a:rPr lang="zh-TW" altLang="en-US" sz="2800" dirty="0">
                <a:solidFill>
                  <a:schemeClr val="tx1"/>
                </a:solidFill>
                <a:effectLst/>
                <a:latin typeface="微軟正黑體" pitchFamily="34" charset="-120"/>
                <a:ea typeface="微軟正黑體" pitchFamily="34" charset="-120"/>
              </a:rPr>
              <a:t>系統會一次過處理下述資料：</a:t>
            </a:r>
            <a:endParaRPr lang="en-US" altLang="zh-TW" sz="2800" dirty="0">
              <a:solidFill>
                <a:schemeClr val="tx1"/>
              </a:solidFill>
              <a:effectLst/>
              <a:latin typeface="微軟正黑體" pitchFamily="34" charset="-120"/>
              <a:ea typeface="微軟正黑體" pitchFamily="34" charset="-120"/>
            </a:endParaRPr>
          </a:p>
          <a:p>
            <a:pPr marL="0" indent="0" eaLnBrk="1" hangingPunct="1">
              <a:spcBef>
                <a:spcPts val="2000"/>
              </a:spcBef>
              <a:buNone/>
              <a:defRPr/>
            </a:pPr>
            <a:r>
              <a:rPr lang="en-US" altLang="zh-TW" sz="2800" dirty="0">
                <a:solidFill>
                  <a:schemeClr val="tx1"/>
                </a:solidFill>
                <a:effectLst/>
                <a:latin typeface="微軟正黑體" pitchFamily="34" charset="-120"/>
                <a:ea typeface="微軟正黑體" pitchFamily="34" charset="-120"/>
              </a:rPr>
              <a:t>1.</a:t>
            </a:r>
            <a:r>
              <a:rPr lang="zh-TW" altLang="en-US" sz="2800" dirty="0">
                <a:solidFill>
                  <a:schemeClr val="tx1"/>
                </a:solidFill>
                <a:effectLst/>
                <a:latin typeface="微軟正黑體" pitchFamily="34" charset="-120"/>
                <a:ea typeface="微軟正黑體" pitchFamily="34" charset="-120"/>
              </a:rPr>
              <a:t> 整合現學年的獎勵或懲罰記錄。</a:t>
            </a:r>
            <a:endParaRPr lang="en-US" altLang="zh-TW" sz="2800" dirty="0">
              <a:solidFill>
                <a:schemeClr val="tx1"/>
              </a:solidFill>
              <a:effectLst/>
              <a:latin typeface="微軟正黑體" pitchFamily="34" charset="-120"/>
              <a:ea typeface="微軟正黑體" pitchFamily="34" charset="-120"/>
            </a:endParaRPr>
          </a:p>
          <a:p>
            <a:pPr marL="0" indent="0" eaLnBrk="1" hangingPunct="1">
              <a:spcBef>
                <a:spcPts val="2000"/>
              </a:spcBef>
              <a:buNone/>
              <a:defRPr/>
            </a:pPr>
            <a:r>
              <a:rPr lang="en-US" altLang="zh-TW" sz="2800" dirty="0">
                <a:solidFill>
                  <a:schemeClr val="tx1"/>
                </a:solidFill>
                <a:effectLst/>
                <a:latin typeface="微軟正黑體" pitchFamily="34" charset="-120"/>
                <a:ea typeface="微軟正黑體" pitchFamily="34" charset="-120"/>
              </a:rPr>
              <a:t>2.</a:t>
            </a:r>
            <a:r>
              <a:rPr lang="zh-TW" altLang="en-US" sz="2800" dirty="0">
                <a:solidFill>
                  <a:schemeClr val="tx1"/>
                </a:solidFill>
                <a:effectLst/>
                <a:latin typeface="微軟正黑體" pitchFamily="34" charset="-120"/>
                <a:ea typeface="微軟正黑體" pitchFamily="34" charset="-120"/>
              </a:rPr>
              <a:t> 刪除現學年的留堂記錄和留堂班級資料。</a:t>
            </a:r>
            <a:endParaRPr lang="en-US" altLang="zh-TW" sz="2800" dirty="0">
              <a:solidFill>
                <a:schemeClr val="tx1"/>
              </a:solidFill>
              <a:effectLst/>
              <a:latin typeface="微軟正黑體" pitchFamily="34" charset="-120"/>
              <a:ea typeface="微軟正黑體" pitchFamily="34" charset="-120"/>
            </a:endParaRPr>
          </a:p>
          <a:p>
            <a:pPr marL="0" indent="0" eaLnBrk="1" hangingPunct="1">
              <a:spcBef>
                <a:spcPts val="2000"/>
              </a:spcBef>
              <a:buNone/>
              <a:defRPr/>
            </a:pPr>
            <a:endParaRPr lang="zh-TW" altLang="en-US" sz="2800" dirty="0">
              <a:solidFill>
                <a:schemeClr val="tx1"/>
              </a:solidFill>
              <a:effectLst/>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7" name="雙波浪線 5"/>
          <p:cNvSpPr/>
          <p:nvPr/>
        </p:nvSpPr>
        <p:spPr bwMode="auto">
          <a:xfrm>
            <a:off x="5110130" y="1799572"/>
            <a:ext cx="1732111" cy="485567"/>
          </a:xfrm>
          <a:prstGeom prst="doubleWave">
            <a:avLst/>
          </a:prstGeom>
          <a:solidFill>
            <a:srgbClr val="FFC000"/>
          </a:solidFill>
          <a:ln w="31750"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ts val="2500"/>
              </a:lnSpc>
              <a:spcBef>
                <a:spcPts val="0"/>
              </a:spcBef>
              <a:spcAft>
                <a:spcPct val="0"/>
              </a:spcAft>
              <a:buClr>
                <a:srgbClr val="CC0099"/>
              </a:buClr>
              <a:buSzPct val="55000"/>
              <a:buFont typeface="Wingdings" pitchFamily="2" charset="2"/>
              <a:buNone/>
              <a:tabLst/>
              <a:defRPr/>
            </a:pPr>
            <a:r>
              <a:rPr kumimoji="0" lang="zh-HK" altLang="en-US" sz="16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2023</a:t>
            </a:r>
            <a:endParaRPr kumimoji="0" lang="zh-HK" alt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3726476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NOVEMC~1\AppData\Local\Temp\x10sctmp24.png"/>
          <p:cNvPicPr>
            <a:picLocks noChangeAspect="1" noChangeArrowheads="1"/>
          </p:cNvPicPr>
          <p:nvPr/>
        </p:nvPicPr>
        <p:blipFill rotWithShape="1">
          <a:blip r:embed="rId2">
            <a:extLst>
              <a:ext uri="{28A0092B-C50C-407E-A947-70E740481C1C}">
                <a14:useLocalDpi xmlns:a14="http://schemas.microsoft.com/office/drawing/2010/main" val="0"/>
              </a:ext>
            </a:extLst>
          </a:blip>
          <a:srcRect l="17569" t="9691" b="9828"/>
          <a:stretch/>
        </p:blipFill>
        <p:spPr bwMode="auto">
          <a:xfrm>
            <a:off x="939331" y="3084351"/>
            <a:ext cx="6008933" cy="3646649"/>
          </a:xfrm>
          <a:prstGeom prst="rect">
            <a:avLst/>
          </a:prstGeom>
          <a:noFill/>
          <a:extLst>
            <a:ext uri="{909E8E84-426E-40DD-AFC4-6F175D3DCCD1}">
              <a14:hiddenFill xmlns:a14="http://schemas.microsoft.com/office/drawing/2010/main">
                <a:solidFill>
                  <a:srgbClr val="FFFFFF"/>
                </a:solidFill>
              </a14:hiddenFill>
            </a:ext>
          </a:extLst>
        </p:spPr>
      </p:pic>
      <p:sp>
        <p:nvSpPr>
          <p:cNvPr id="101397" name="Rectangle 21"/>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獎懲資料 </a:t>
            </a:r>
            <a:r>
              <a:rPr lang="en-US" altLang="zh-TW" sz="3600" dirty="0">
                <a:solidFill>
                  <a:schemeClr val="tx1"/>
                </a:solidFill>
                <a:latin typeface="微軟正黑體" pitchFamily="34" charset="-120"/>
                <a:ea typeface="微軟正黑體" pitchFamily="34" charset="-120"/>
              </a:rPr>
              <a:t>(ANP)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(2)</a:t>
            </a:r>
            <a:r>
              <a:rPr lang="zh-TW" altLang="en-US" sz="3600" dirty="0">
                <a:solidFill>
                  <a:schemeClr val="tx1"/>
                </a:solidFill>
                <a:latin typeface="微軟正黑體" pitchFamily="34" charset="-120"/>
                <a:ea typeface="微軟正黑體" pitchFamily="34" charset="-120"/>
              </a:rPr>
              <a:t> </a:t>
            </a:r>
          </a:p>
        </p:txBody>
      </p:sp>
      <p:sp>
        <p:nvSpPr>
          <p:cNvPr id="101398" name="Rectangle 22"/>
          <p:cNvSpPr>
            <a:spLocks noGrp="1" noChangeArrowheads="1"/>
          </p:cNvSpPr>
          <p:nvPr>
            <p:ph type="body" idx="1"/>
          </p:nvPr>
        </p:nvSpPr>
        <p:spPr>
          <a:xfrm>
            <a:off x="467544" y="1196529"/>
            <a:ext cx="8242920" cy="2160463"/>
          </a:xfrm>
          <a:extLst>
            <a:ext uri="{909E8E84-426E-40DD-AFC4-6F175D3DCCD1}">
              <a14:hiddenFill xmlns:a14="http://schemas.microsoft.com/office/drawing/2010/main">
                <a:solidFill>
                  <a:schemeClr val="bg1"/>
                </a:solidFill>
              </a14:hiddenFill>
            </a:ext>
          </a:extLst>
        </p:spPr>
        <p:txBody>
          <a:bodyPr/>
          <a:lstStyle/>
          <a:p>
            <a:pPr marL="0" indent="0" eaLnBrk="1" hangingPunct="1">
              <a:spcBef>
                <a:spcPts val="300"/>
              </a:spcBef>
              <a:buNone/>
              <a:defRPr/>
            </a:pPr>
            <a:r>
              <a:rPr lang="zh-TW" altLang="en-US" sz="2800" b="1" u="sng" dirty="0">
                <a:solidFill>
                  <a:schemeClr val="tx1"/>
                </a:solidFill>
                <a:effectLst/>
                <a:latin typeface="微軟正黑體" pitchFamily="34" charset="-120"/>
                <a:ea typeface="微軟正黑體" pitchFamily="34" charset="-120"/>
              </a:rPr>
              <a:t>設定獎懲資料</a:t>
            </a:r>
            <a:endParaRPr lang="en-US" altLang="zh-TW" sz="2800" b="1" u="sng" dirty="0">
              <a:solidFill>
                <a:schemeClr val="tx1"/>
              </a:solidFill>
              <a:effectLst/>
              <a:latin typeface="微軟正黑體" pitchFamily="34" charset="-120"/>
              <a:ea typeface="微軟正黑體" pitchFamily="34" charset="-120"/>
            </a:endParaRPr>
          </a:p>
          <a:p>
            <a:pPr marL="0" indent="0" eaLnBrk="1" hangingPunct="1">
              <a:spcBef>
                <a:spcPts val="300"/>
              </a:spcBef>
              <a:buNone/>
              <a:defRPr/>
            </a:pPr>
            <a:r>
              <a:rPr lang="zh-TW" altLang="en-US" sz="2800" dirty="0">
                <a:solidFill>
                  <a:schemeClr val="tx1"/>
                </a:solidFill>
                <a:effectLst/>
                <a:latin typeface="微軟正黑體" pitchFamily="34" charset="-120"/>
                <a:ea typeface="微軟正黑體" pitchFamily="34" charset="-120"/>
              </a:rPr>
              <a:t>先決條件：</a:t>
            </a:r>
            <a:r>
              <a:rPr lang="zh-TW" altLang="en-US" sz="2800" b="1" dirty="0">
                <a:solidFill>
                  <a:schemeClr val="accent6">
                    <a:lumMod val="50000"/>
                  </a:schemeClr>
                </a:solidFill>
                <a:effectLst/>
                <a:latin typeface="微軟正黑體" pitchFamily="34" charset="-120"/>
                <a:ea typeface="微軟正黑體" pitchFamily="34" charset="-120"/>
              </a:rPr>
              <a:t>過渡到新學年之後</a:t>
            </a:r>
          </a:p>
          <a:p>
            <a:pPr marL="0" indent="0" eaLnBrk="1" hangingPunct="1">
              <a:spcBef>
                <a:spcPts val="300"/>
              </a:spcBef>
              <a:buNone/>
              <a:defRPr/>
            </a:pPr>
            <a:r>
              <a:rPr lang="en-US" altLang="zh-TW" sz="2800" dirty="0">
                <a:solidFill>
                  <a:schemeClr val="tx1"/>
                </a:solidFill>
                <a:effectLst/>
                <a:latin typeface="微軟正黑體" pitchFamily="34" charset="-120"/>
                <a:ea typeface="微軟正黑體" pitchFamily="34" charset="-120"/>
              </a:rPr>
              <a:t>1. </a:t>
            </a:r>
            <a:r>
              <a:rPr lang="zh-TW" altLang="en-US" sz="2800" dirty="0">
                <a:solidFill>
                  <a:schemeClr val="tx1"/>
                </a:solidFill>
                <a:effectLst/>
                <a:latin typeface="微軟正黑體" pitchFamily="34" charset="-120"/>
                <a:ea typeface="微軟正黑體" pitchFamily="34" charset="-120"/>
              </a:rPr>
              <a:t>獎懲資料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chemeClr val="tx1"/>
                </a:solidFill>
                <a:effectLst/>
                <a:latin typeface="微軟正黑體" pitchFamily="34" charset="-120"/>
                <a:ea typeface="微軟正黑體" pitchFamily="34" charset="-120"/>
              </a:rPr>
              <a:t>設定 </a:t>
            </a:r>
            <a:r>
              <a:rPr lang="en-US" altLang="zh-TW" sz="2800" dirty="0">
                <a:solidFill>
                  <a:schemeClr val="tx1"/>
                </a:solidFill>
                <a:effectLst/>
                <a:latin typeface="微軟正黑體" pitchFamily="34" charset="-120"/>
                <a:ea typeface="微軟正黑體" pitchFamily="34" charset="-120"/>
              </a:rPr>
              <a:t>&gt; </a:t>
            </a:r>
            <a:r>
              <a:rPr lang="zh-TW" altLang="en-US" sz="2800" dirty="0">
                <a:solidFill>
                  <a:srgbClr val="FF0000"/>
                </a:solidFill>
                <a:effectLst/>
                <a:latin typeface="微軟正黑體" pitchFamily="34" charset="-120"/>
                <a:ea typeface="微軟正黑體" pitchFamily="34" charset="-120"/>
              </a:rPr>
              <a:t>基本資料</a:t>
            </a:r>
            <a:endParaRPr lang="en-US" altLang="zh-TW" sz="2800" dirty="0">
              <a:solidFill>
                <a:srgbClr val="FF0000"/>
              </a:solidFill>
              <a:effectLst/>
              <a:latin typeface="微軟正黑體" pitchFamily="34" charset="-120"/>
              <a:ea typeface="微軟正黑體" pitchFamily="34" charset="-120"/>
            </a:endParaRPr>
          </a:p>
          <a:p>
            <a:pPr marL="0" indent="0" eaLnBrk="1" hangingPunct="1">
              <a:spcBef>
                <a:spcPts val="300"/>
              </a:spcBef>
              <a:buNone/>
              <a:defRPr/>
            </a:pPr>
            <a:r>
              <a:rPr lang="zh-TW" altLang="en-US" sz="2800" dirty="0">
                <a:solidFill>
                  <a:schemeClr val="tx1"/>
                </a:solidFill>
                <a:effectLst/>
                <a:latin typeface="微軟正黑體" pitchFamily="34" charset="-120"/>
                <a:ea typeface="微軟正黑體" pitchFamily="34" charset="-120"/>
              </a:rPr>
              <a:t>    </a:t>
            </a:r>
            <a:r>
              <a:rPr lang="en-US" altLang="zh-TW" sz="2800" dirty="0">
                <a:solidFill>
                  <a:schemeClr val="tx1"/>
                </a:solidFill>
                <a:effectLst/>
                <a:latin typeface="微軟正黑體" pitchFamily="34" charset="-120"/>
                <a:ea typeface="微軟正黑體" pitchFamily="34" charset="-120"/>
              </a:rPr>
              <a:t>(</a:t>
            </a:r>
            <a:r>
              <a:rPr lang="zh-TW" altLang="en-US" sz="2800" dirty="0">
                <a:solidFill>
                  <a:schemeClr val="tx1"/>
                </a:solidFill>
                <a:effectLst/>
                <a:latin typeface="微軟正黑體" pitchFamily="34" charset="-120"/>
                <a:ea typeface="微軟正黑體" pitchFamily="34" charset="-120"/>
              </a:rPr>
              <a:t>按新學年需要，更新「設定」各版面</a:t>
            </a:r>
            <a:r>
              <a:rPr lang="en-US" altLang="zh-TW" sz="2800" dirty="0">
                <a:solidFill>
                  <a:schemeClr val="tx1"/>
                </a:solidFill>
                <a:effectLst/>
                <a:latin typeface="微軟正黑體" pitchFamily="34" charset="-120"/>
                <a:ea typeface="微軟正黑體" pitchFamily="34" charset="-120"/>
              </a:rPr>
              <a:t>)</a:t>
            </a:r>
            <a:endParaRPr lang="zh-TW" altLang="en-US" sz="2800" dirty="0">
              <a:solidFill>
                <a:schemeClr val="tx1"/>
              </a:solidFill>
              <a:effectLst/>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6" name="矩形 5"/>
          <p:cNvSpPr/>
          <p:nvPr/>
        </p:nvSpPr>
        <p:spPr bwMode="auto">
          <a:xfrm>
            <a:off x="936982" y="3075057"/>
            <a:ext cx="784225" cy="281935"/>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8" name="雙波浪線 7"/>
          <p:cNvSpPr/>
          <p:nvPr/>
        </p:nvSpPr>
        <p:spPr bwMode="auto">
          <a:xfrm>
            <a:off x="5292080" y="1654873"/>
            <a:ext cx="1872208" cy="485567"/>
          </a:xfrm>
          <a:prstGeom prst="doubleWave">
            <a:avLst/>
          </a:prstGeom>
          <a:solidFill>
            <a:srgbClr val="FF0000"/>
          </a:solidFill>
          <a:ln w="31750" cap="flat" cmpd="sng" algn="ctr">
            <a:solidFill>
              <a:schemeClr val="bg2"/>
            </a:solidFill>
            <a:prstDash val="solid"/>
            <a:round/>
            <a:headEnd type="none" w="med" len="med"/>
            <a:tailEnd type="none" w="med" len="med"/>
          </a:ln>
          <a:effectLst/>
          <a:extLst/>
        </p:spPr>
        <p:txBody>
          <a:bodyPr vert="horz" wrap="square" lIns="72000" tIns="45720" rIns="91440" bIns="45720" numCol="1" rtlCol="0" anchor="ctr" anchorCtr="0" compatLnSpc="1">
            <a:prstTxWarp prst="textNoShape">
              <a:avLst/>
            </a:prstTxWarp>
          </a:bodyPr>
          <a:lstStyle/>
          <a:p>
            <a:pPr marL="0" marR="0" lvl="0" indent="0" algn="ctr" defTabSz="914400" rtl="0" eaLnBrk="1" fontAlgn="base" latinLnBrk="0" hangingPunct="1">
              <a:lnSpc>
                <a:spcPts val="2600"/>
              </a:lnSpc>
              <a:spcBef>
                <a:spcPts val="0"/>
              </a:spcBef>
              <a:spcAft>
                <a:spcPct val="0"/>
              </a:spcAft>
              <a:buClr>
                <a:srgbClr val="CC0099"/>
              </a:buClr>
              <a:buSzPct val="55000"/>
              <a:buFont typeface="Wingdings" pitchFamily="2" charset="2"/>
              <a:buNone/>
              <a:tabLst/>
              <a:defRPr/>
            </a:pPr>
            <a:r>
              <a:rPr kumimoji="0" lang="zh-HK"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現學年：</a:t>
            </a:r>
            <a:r>
              <a:rPr kumimoji="0" lang="en-US" altLang="zh-TW"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t>2024</a:t>
            </a:r>
            <a:endParaRPr kumimoji="0" lang="zh-HK" altLang="en-US" sz="2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2502969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74" b="38439"/>
          <a:stretch/>
        </p:blipFill>
        <p:spPr bwMode="auto">
          <a:xfrm>
            <a:off x="126495" y="2708920"/>
            <a:ext cx="8992865"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721" name="Rectangle 9"/>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獎懲資料 </a:t>
            </a:r>
            <a:r>
              <a:rPr lang="en-US" altLang="zh-TW" sz="3600" dirty="0">
                <a:solidFill>
                  <a:schemeClr val="tx1"/>
                </a:solidFill>
                <a:latin typeface="微軟正黑體" pitchFamily="34" charset="-120"/>
                <a:ea typeface="微軟正黑體" pitchFamily="34" charset="-120"/>
              </a:rPr>
              <a:t>(ANP)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(3)</a:t>
            </a:r>
            <a:r>
              <a:rPr lang="zh-TW" altLang="en-US" sz="3600" dirty="0">
                <a:solidFill>
                  <a:schemeClr val="tx1"/>
                </a:solidFill>
                <a:latin typeface="微軟正黑體" pitchFamily="34" charset="-120"/>
                <a:ea typeface="微軟正黑體" pitchFamily="34" charset="-120"/>
              </a:rPr>
              <a:t> </a:t>
            </a: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6" name="矩形 5"/>
          <p:cNvSpPr/>
          <p:nvPr/>
        </p:nvSpPr>
        <p:spPr bwMode="auto">
          <a:xfrm>
            <a:off x="815940" y="2666104"/>
            <a:ext cx="803731" cy="421528"/>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8" name="Rectangle 22"/>
          <p:cNvSpPr txBox="1">
            <a:spLocks noChangeArrowheads="1"/>
          </p:cNvSpPr>
          <p:nvPr/>
        </p:nvSpPr>
        <p:spPr bwMode="auto">
          <a:xfrm>
            <a:off x="467544" y="1340545"/>
            <a:ext cx="8242920" cy="16564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marR="0" lvl="0" indent="0" algn="l" defTabSz="914400" rtl="0" eaLnBrk="1" fontAlgn="base" latinLnBrk="0" hangingPunct="1">
              <a:lnSpc>
                <a:spcPct val="100000"/>
              </a:lnSpc>
              <a:spcBef>
                <a:spcPts val="300"/>
              </a:spcBef>
              <a:spcAft>
                <a:spcPct val="0"/>
              </a:spcAft>
              <a:buClr>
                <a:srgbClr val="FFCF01"/>
              </a:buClr>
              <a:buSzPct val="60000"/>
              <a:buFont typeface="Wingdings" pitchFamily="2" charset="2"/>
              <a:buNone/>
              <a:tabLst/>
              <a:defRPr/>
            </a:pP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2.</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獎懲資料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&gt; </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設定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&gt; </a:t>
            </a:r>
            <a:r>
              <a:rPr kumimoji="0" lang="zh-TW" altLang="en-US"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獎勵規則</a:t>
            </a:r>
            <a:endParaRPr kumimoji="0" lang="en-US" altLang="zh-TW"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l" defTabSz="914400" rtl="0" eaLnBrk="1" fontAlgn="base" latinLnBrk="0" hangingPunct="1">
              <a:lnSpc>
                <a:spcPct val="100000"/>
              </a:lnSpc>
              <a:spcBef>
                <a:spcPts val="300"/>
              </a:spcBef>
              <a:spcAft>
                <a:spcPct val="0"/>
              </a:spcAft>
              <a:buClr>
                <a:srgbClr val="FFCF01"/>
              </a:buClr>
              <a:buSzPct val="60000"/>
              <a:buFont typeface="Wingdings" pitchFamily="2" charset="2"/>
              <a:buNone/>
              <a:tabLst/>
              <a:defRPr/>
            </a:pP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按新學年需要更新</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endPar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3983445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13638" t="18966" r="25121" b="55987"/>
          <a:stretch/>
        </p:blipFill>
        <p:spPr>
          <a:xfrm>
            <a:off x="29502" y="2694220"/>
            <a:ext cx="9119003" cy="3399076"/>
          </a:xfrm>
          <a:prstGeom prst="rect">
            <a:avLst/>
          </a:prstGeom>
        </p:spPr>
      </p:pic>
      <p:sp>
        <p:nvSpPr>
          <p:cNvPr id="115721" name="Rectangle 9"/>
          <p:cNvSpPr>
            <a:spLocks noGrp="1" noChangeArrowheads="1"/>
          </p:cNvSpPr>
          <p:nvPr>
            <p:ph type="title"/>
          </p:nvPr>
        </p:nvSpPr>
        <p:spPr>
          <a:xfrm>
            <a:off x="1547664" y="254000"/>
            <a:ext cx="7162800"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eaLnBrk="1" hangingPunct="1"/>
            <a:r>
              <a:rPr lang="zh-TW" altLang="en-US" sz="3600" dirty="0">
                <a:solidFill>
                  <a:schemeClr val="tx1"/>
                </a:solidFill>
                <a:latin typeface="微軟正黑體" pitchFamily="34" charset="-120"/>
                <a:ea typeface="微軟正黑體" pitchFamily="34" charset="-120"/>
              </a:rPr>
              <a:t>獎懲資料 </a:t>
            </a:r>
            <a:r>
              <a:rPr lang="en-US" altLang="zh-TW" sz="3600" dirty="0">
                <a:solidFill>
                  <a:schemeClr val="tx1"/>
                </a:solidFill>
                <a:latin typeface="微軟正黑體" pitchFamily="34" charset="-120"/>
                <a:ea typeface="微軟正黑體" pitchFamily="34" charset="-120"/>
              </a:rPr>
              <a:t>(ANP) – </a:t>
            </a:r>
            <a:r>
              <a:rPr lang="zh-TW" altLang="en-US" sz="3600" dirty="0">
                <a:solidFill>
                  <a:schemeClr val="tx1"/>
                </a:solidFill>
                <a:latin typeface="微軟正黑體" pitchFamily="34" charset="-120"/>
                <a:ea typeface="微軟正黑體" pitchFamily="34" charset="-120"/>
              </a:rPr>
              <a:t>設定</a:t>
            </a:r>
            <a:r>
              <a:rPr lang="en-US" altLang="zh-TW" sz="3600" dirty="0">
                <a:solidFill>
                  <a:schemeClr val="tx1"/>
                </a:solidFill>
                <a:latin typeface="微軟正黑體" pitchFamily="34" charset="-120"/>
                <a:ea typeface="微軟正黑體" pitchFamily="34" charset="-120"/>
              </a:rPr>
              <a:t>(4)</a:t>
            </a:r>
            <a:r>
              <a:rPr lang="zh-TW" altLang="en-US" sz="3600" dirty="0">
                <a:solidFill>
                  <a:schemeClr val="tx1"/>
                </a:solidFill>
                <a:latin typeface="微軟正黑體" pitchFamily="34" charset="-120"/>
                <a:ea typeface="微軟正黑體" pitchFamily="34" charset="-120"/>
              </a:rPr>
              <a:t> </a:t>
            </a:r>
          </a:p>
        </p:txBody>
      </p:sp>
      <p:sp>
        <p:nvSpPr>
          <p:cNvPr id="3" name="投影片編號版面配置區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CA7236-5062-4D1E-B9CD-F5372C213BC2}" type="slidenum">
              <a:rPr kumimoji="0" lang="en-US" altLang="zh-TW" sz="1000" b="1" i="0" u="none" strike="noStrike" kern="1200" cap="none" spc="0" normalizeH="0" baseline="0" noProof="0" smtClean="0">
                <a:ln>
                  <a:noFill/>
                </a:ln>
                <a:solidFill>
                  <a:srgbClr val="000000"/>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zh-TW" sz="1000" b="1" i="0" u="none" strike="noStrike" kern="1200" cap="none" spc="0" normalizeH="0" baseline="0" noProof="0" dirty="0">
              <a:ln>
                <a:noFill/>
              </a:ln>
              <a:solidFill>
                <a:srgbClr val="000000"/>
              </a:solidFill>
              <a:effectLst/>
              <a:uLnTx/>
              <a:uFillTx/>
              <a:latin typeface="Tahoma" pitchFamily="34" charset="0"/>
              <a:ea typeface="新細明體" pitchFamily="18" charset="-120"/>
              <a:cs typeface="+mn-cs"/>
            </a:endParaRPr>
          </a:p>
        </p:txBody>
      </p:sp>
      <p:sp>
        <p:nvSpPr>
          <p:cNvPr id="7" name="矩形 6"/>
          <p:cNvSpPr/>
          <p:nvPr/>
        </p:nvSpPr>
        <p:spPr bwMode="auto">
          <a:xfrm>
            <a:off x="1763688" y="2624609"/>
            <a:ext cx="1008112" cy="423271"/>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lvl="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a:pPr>
            <a:endParaRPr kumimoji="0" lang="zh-HK" altLang="en-US" sz="2000" b="0" i="0" u="none" strike="noStrike" kern="1200" cap="none" spc="0" normalizeH="0" baseline="0" noProof="0">
              <a:ln>
                <a:noFill/>
              </a:ln>
              <a:solidFill>
                <a:srgbClr val="9900CC"/>
              </a:solidFill>
              <a:effectLst>
                <a:outerShdw blurRad="38100" dist="38100" dir="2700000" algn="tl">
                  <a:srgbClr val="000000">
                    <a:alpha val="43137"/>
                  </a:srgbClr>
                </a:outerShdw>
              </a:effectLst>
              <a:uLnTx/>
              <a:uFillTx/>
              <a:latin typeface="Tahoma" pitchFamily="34" charset="0"/>
              <a:ea typeface="新細明體" pitchFamily="18" charset="-120"/>
              <a:cs typeface="+mn-cs"/>
            </a:endParaRPr>
          </a:p>
        </p:txBody>
      </p:sp>
      <p:sp>
        <p:nvSpPr>
          <p:cNvPr id="8" name="Rectangle 22"/>
          <p:cNvSpPr txBox="1">
            <a:spLocks noChangeArrowheads="1"/>
          </p:cNvSpPr>
          <p:nvPr/>
        </p:nvSpPr>
        <p:spPr bwMode="auto">
          <a:xfrm>
            <a:off x="493872" y="1373712"/>
            <a:ext cx="8242920" cy="16564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itchFamily="2" charset="2"/>
              <a:buChar char="n"/>
              <a:defRPr sz="2400">
                <a:solidFill>
                  <a:srgbClr val="660066"/>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itchFamily="2" charset="2"/>
              <a:buChar char="n"/>
              <a:defRPr sz="2000">
                <a:solidFill>
                  <a:srgbClr val="9900CC"/>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1"/>
              </a:buClr>
              <a:buSzPct val="50000"/>
              <a:buFont typeface="Wingdings" pitchFamily="2" charset="2"/>
              <a:buChar char="n"/>
              <a:defRPr>
                <a:solidFill>
                  <a:srgbClr val="6600CC"/>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SzPct val="55000"/>
              <a:buFont typeface="Wingdings" pitchFamily="2" charset="2"/>
              <a:buChar char="n"/>
              <a:defRPr sz="1600">
                <a:solidFill>
                  <a:srgbClr val="333399"/>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0" marR="0" lvl="0" indent="0" algn="l" defTabSz="914400" rtl="0" eaLnBrk="1" fontAlgn="base" latinLnBrk="0" hangingPunct="1">
              <a:lnSpc>
                <a:spcPct val="100000"/>
              </a:lnSpc>
              <a:spcBef>
                <a:spcPts val="300"/>
              </a:spcBef>
              <a:spcAft>
                <a:spcPct val="0"/>
              </a:spcAft>
              <a:buClr>
                <a:srgbClr val="FFCF01"/>
              </a:buClr>
              <a:buSzPct val="60000"/>
              <a:buFont typeface="Wingdings" pitchFamily="2" charset="2"/>
              <a:buNone/>
              <a:tabLst/>
              <a:defRPr/>
            </a:pP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3.</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獎懲資料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&gt; </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設定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&gt;</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a:t>
            </a:r>
            <a:r>
              <a:rPr kumimoji="0" lang="zh-HK" altLang="en-US"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rPr>
              <a:t>懲罰規則</a:t>
            </a:r>
            <a:endParaRPr kumimoji="0" lang="en-US" altLang="zh-HK" sz="2800" b="0" i="0" u="none" strike="noStrike" kern="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0" marR="0" lvl="0" indent="0" algn="l" defTabSz="914400" rtl="0" eaLnBrk="1" fontAlgn="base" latinLnBrk="0" hangingPunct="1">
              <a:lnSpc>
                <a:spcPct val="100000"/>
              </a:lnSpc>
              <a:spcBef>
                <a:spcPts val="300"/>
              </a:spcBef>
              <a:spcAft>
                <a:spcPct val="0"/>
              </a:spcAft>
              <a:buClr>
                <a:srgbClr val="FFCF01"/>
              </a:buClr>
              <a:buSzPct val="60000"/>
              <a:buFont typeface="Wingdings" pitchFamily="2" charset="2"/>
              <a:buNone/>
              <a:tabLst/>
              <a:defRPr/>
            </a:pP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    </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r>
              <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按新學年需要更新</a:t>
            </a:r>
            <a:r>
              <a:rPr kumimoji="0" lang="en-US" altLang="zh-TW"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rPr>
              <a:t>)</a:t>
            </a:r>
            <a:endParaRPr kumimoji="0" lang="zh-TW" altLang="en-US" sz="2800" b="0" i="0" u="none" strike="noStrike" kern="0" cap="none" spc="0" normalizeH="0" baseline="0" noProof="0" dirty="0">
              <a:ln>
                <a:noFill/>
              </a:ln>
              <a:solidFill>
                <a:srgbClr val="00000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086242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6" name="Rectangle 6"/>
          <p:cNvSpPr>
            <a:spLocks noGrp="1" noChangeArrowheads="1"/>
          </p:cNvSpPr>
          <p:nvPr>
            <p:ph type="ctrTitle"/>
          </p:nvPr>
        </p:nvSpPr>
        <p:spPr>
          <a:xfrm>
            <a:off x="755576" y="2574032"/>
            <a:ext cx="7776864" cy="222312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algn="ctr" eaLnBrk="1" hangingPunct="1"/>
            <a:br>
              <a:rPr lang="en-US" altLang="zh-TW" sz="6600" dirty="0">
                <a:solidFill>
                  <a:schemeClr val="tx1"/>
                </a:solidFill>
                <a:latin typeface="微軟正黑體" pitchFamily="34" charset="-120"/>
                <a:ea typeface="微軟正黑體" pitchFamily="34" charset="-120"/>
              </a:rPr>
            </a:br>
            <a:r>
              <a:rPr lang="zh-TW" altLang="en-US" sz="6000" dirty="0">
                <a:solidFill>
                  <a:schemeClr val="tx1"/>
                </a:solidFill>
                <a:latin typeface="微軟正黑體" pitchFamily="34" charset="-120"/>
                <a:ea typeface="微軟正黑體" pitchFamily="34" charset="-120"/>
              </a:rPr>
              <a:t>學生相關模組</a:t>
            </a:r>
            <a:br>
              <a:rPr lang="en-US" altLang="zh-TW" sz="6000" dirty="0">
                <a:solidFill>
                  <a:schemeClr val="tx1"/>
                </a:solidFill>
                <a:latin typeface="微軟正黑體" pitchFamily="34" charset="-120"/>
                <a:ea typeface="微軟正黑體" pitchFamily="34" charset="-120"/>
              </a:rPr>
            </a:br>
            <a:r>
              <a:rPr lang="en-US" altLang="zh-TW" sz="6000" dirty="0">
                <a:solidFill>
                  <a:schemeClr val="tx1"/>
                </a:solidFill>
                <a:latin typeface="微軟正黑體" pitchFamily="34" charset="-120"/>
                <a:ea typeface="微軟正黑體" pitchFamily="34" charset="-120"/>
              </a:rPr>
              <a:t>Thank you</a:t>
            </a:r>
            <a:endParaRPr lang="zh-TW" altLang="en-US" sz="6000" dirty="0">
              <a:solidFill>
                <a:schemeClr val="tx1"/>
              </a:solidFill>
              <a:latin typeface="微軟正黑體" pitchFamily="34" charset="-120"/>
              <a:ea typeface="微軟正黑體" pitchFamily="34" charset="-120"/>
            </a:endParaRPr>
          </a:p>
        </p:txBody>
      </p:sp>
      <p:sp>
        <p:nvSpPr>
          <p:cNvPr id="3"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marL="0" marR="0" lvl="0" indent="0" algn="ctr" defTabSz="914400" rtl="0" eaLnBrk="0" fontAlgn="base" latinLnBrk="0" hangingPunct="0">
              <a:lnSpc>
                <a:spcPct val="100000"/>
              </a:lnSpc>
              <a:spcBef>
                <a:spcPct val="0"/>
              </a:spcBef>
              <a:spcAft>
                <a:spcPct val="0"/>
              </a:spcAft>
              <a:buClr>
                <a:srgbClr val="CC0099"/>
              </a:buClr>
              <a:buSzPct val="55000"/>
              <a:buFont typeface="Wingdings" pitchFamily="2" charset="2"/>
              <a:buNone/>
              <a:tabLst/>
              <a:defRPr/>
            </a:pPr>
            <a:r>
              <a:rPr kumimoji="0" lang="zh-TW" altLang="en-US" sz="4000" b="1" i="0" u="none" strike="noStrike" kern="0" cap="none" spc="0" normalizeH="0" baseline="0" noProof="0" dirty="0">
                <a:ln>
                  <a:noFill/>
                </a:ln>
                <a:solidFill>
                  <a:srgbClr val="0070C0"/>
                </a:solidFill>
                <a:effectLst>
                  <a:outerShdw blurRad="38100" dist="38100" dir="2700000" algn="tl">
                    <a:srgbClr val="C0C0C0"/>
                  </a:outerShdw>
                </a:effectLst>
                <a:uLnTx/>
                <a:uFillTx/>
                <a:latin typeface="微軟正黑體" panose="020B0604030504040204" pitchFamily="34" charset="-120"/>
                <a:ea typeface="微軟正黑體" panose="020B0604030504040204" pitchFamily="34" charset="-120"/>
                <a:cs typeface="+mj-cs"/>
              </a:rPr>
              <a:t>「網上校管系統」新學年策劃簡介會</a:t>
            </a:r>
          </a:p>
        </p:txBody>
      </p:sp>
      <p:sp>
        <p:nvSpPr>
          <p:cNvPr id="2" name="投影片編號版面配置區 1"/>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127F95-C5AC-4EE7-97B0-F599D5BEB699}" type="slidenum">
              <a:rPr kumimoji="0" lang="en-US" altLang="zh-TW" sz="1000" b="1" i="0" u="none" strike="noStrike" kern="1200" cap="none" spc="0" normalizeH="0" baseline="0" noProof="0" smtClean="0">
                <a:ln>
                  <a:noFill/>
                </a:ln>
                <a:solidFill>
                  <a:srgbClr val="1C1C1C"/>
                </a:solidFill>
                <a:effectLst/>
                <a:uLnTx/>
                <a:uFillTx/>
                <a:latin typeface="Tahoma"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zh-TW" sz="1000" b="1" i="0" u="none" strike="noStrike" kern="1200" cap="none" spc="0" normalizeH="0" baseline="0" noProof="0">
              <a:ln>
                <a:noFill/>
              </a:ln>
              <a:solidFill>
                <a:srgbClr val="1C1C1C"/>
              </a:solidFill>
              <a:effectLst/>
              <a:uLnTx/>
              <a:uFillTx/>
              <a:latin typeface="Tahoma" pitchFamily="34" charset="0"/>
              <a:ea typeface="新細明體" pitchFamily="18" charset="-120"/>
              <a:cs typeface="+mn-cs"/>
            </a:endParaRPr>
          </a:p>
        </p:txBody>
      </p:sp>
    </p:spTree>
    <p:extLst>
      <p:ext uri="{BB962C8B-B14F-4D97-AF65-F5344CB8AC3E}">
        <p14:creationId xmlns:p14="http://schemas.microsoft.com/office/powerpoint/2010/main" val="110573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67672-F222-4B0C-A325-6658A32A570C}"/>
              </a:ext>
            </a:extLst>
          </p:cNvPr>
          <p:cNvPicPr>
            <a:picLocks noChangeAspect="1"/>
          </p:cNvPicPr>
          <p:nvPr/>
        </p:nvPicPr>
        <p:blipFill>
          <a:blip r:embed="rId3"/>
          <a:stretch>
            <a:fillRect/>
          </a:stretch>
        </p:blipFill>
        <p:spPr>
          <a:xfrm>
            <a:off x="827584" y="2174822"/>
            <a:ext cx="7877175" cy="3952875"/>
          </a:xfrm>
          <a:prstGeom prst="rect">
            <a:avLst/>
          </a:prstGeom>
        </p:spPr>
      </p:pic>
      <p:sp>
        <p:nvSpPr>
          <p:cNvPr id="21507" name="Text Box 3"/>
          <p:cNvSpPr txBox="1">
            <a:spLocks noChangeArrowheads="1"/>
          </p:cNvSpPr>
          <p:nvPr/>
        </p:nvSpPr>
        <p:spPr bwMode="auto">
          <a:xfrm>
            <a:off x="323528" y="1193008"/>
            <a:ext cx="8496944" cy="96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90000"/>
              </a:lnSpc>
              <a:spcBef>
                <a:spcPct val="0"/>
              </a:spcBef>
              <a:spcAft>
                <a:spcPct val="0"/>
              </a:spcAft>
              <a:buClrTx/>
              <a:buSzTx/>
              <a:buFont typeface="Wingdings" pitchFamily="2" charset="2"/>
              <a:buChar char="l"/>
              <a:tabLst/>
              <a:defRPr/>
            </a:pPr>
            <a:r>
              <a:rPr kumimoji="0" lang="zh-TW" altLang="en-US"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設定校曆資料</a:t>
            </a:r>
            <a:endParaRPr kumimoji="0" lang="en-US" altLang="zh-TW"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現學年的開始和完結日期</a:t>
            </a:r>
            <a:endParaRPr kumimoji="0" lang="en-US" altLang="zh-TW"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p:txBody>
      </p:sp>
      <p:sp>
        <p:nvSpPr>
          <p:cNvPr id="21508" name="Text Box 4"/>
          <p:cNvSpPr txBox="1">
            <a:spLocks noChangeArrowheads="1"/>
          </p:cNvSpPr>
          <p:nvPr/>
        </p:nvSpPr>
        <p:spPr bwMode="auto">
          <a:xfrm>
            <a:off x="1619672" y="285805"/>
            <a:ext cx="6480720"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策劃新學年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
        <p:nvSpPr>
          <p:cNvPr id="8" name="矩形 7"/>
          <p:cNvSpPr/>
          <p:nvPr/>
        </p:nvSpPr>
        <p:spPr>
          <a:xfrm>
            <a:off x="4572000" y="3573016"/>
            <a:ext cx="3551716" cy="288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矩形 6"/>
          <p:cNvSpPr/>
          <p:nvPr/>
        </p:nvSpPr>
        <p:spPr>
          <a:xfrm>
            <a:off x="827585" y="3573016"/>
            <a:ext cx="3312368" cy="275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89505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35B5CA-1E84-483E-909B-F25244E2C0F1}"/>
              </a:ext>
            </a:extLst>
          </p:cNvPr>
          <p:cNvPicPr>
            <a:picLocks noChangeAspect="1"/>
          </p:cNvPicPr>
          <p:nvPr/>
        </p:nvPicPr>
        <p:blipFill>
          <a:blip r:embed="rId3"/>
          <a:stretch>
            <a:fillRect/>
          </a:stretch>
        </p:blipFill>
        <p:spPr>
          <a:xfrm>
            <a:off x="3413465" y="4862570"/>
            <a:ext cx="4780012" cy="1629550"/>
          </a:xfrm>
          <a:prstGeom prst="rect">
            <a:avLst/>
          </a:prstGeom>
        </p:spPr>
      </p:pic>
      <p:pic>
        <p:nvPicPr>
          <p:cNvPr id="3" name="Picture 2">
            <a:extLst>
              <a:ext uri="{FF2B5EF4-FFF2-40B4-BE49-F238E27FC236}">
                <a16:creationId xmlns:a16="http://schemas.microsoft.com/office/drawing/2014/main" id="{B58879EF-98D3-458A-8BDD-32DD45267676}"/>
              </a:ext>
            </a:extLst>
          </p:cNvPr>
          <p:cNvPicPr>
            <a:picLocks noChangeAspect="1"/>
          </p:cNvPicPr>
          <p:nvPr/>
        </p:nvPicPr>
        <p:blipFill>
          <a:blip r:embed="rId4"/>
          <a:stretch>
            <a:fillRect/>
          </a:stretch>
        </p:blipFill>
        <p:spPr>
          <a:xfrm>
            <a:off x="858814" y="2491317"/>
            <a:ext cx="6096000" cy="2676525"/>
          </a:xfrm>
          <a:prstGeom prst="rect">
            <a:avLst/>
          </a:prstGeom>
        </p:spPr>
      </p:pic>
      <p:sp>
        <p:nvSpPr>
          <p:cNvPr id="21507" name="Text Box 3"/>
          <p:cNvSpPr txBox="1">
            <a:spLocks noChangeArrowheads="1"/>
          </p:cNvSpPr>
          <p:nvPr/>
        </p:nvSpPr>
        <p:spPr bwMode="auto">
          <a:xfrm>
            <a:off x="323528" y="1268760"/>
            <a:ext cx="8496944" cy="139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lvl="0" indent="-457200" algn="l" defTabSz="914400" rtl="0" eaLnBrk="1" fontAlgn="base" latinLnBrk="0" hangingPunct="1">
              <a:lnSpc>
                <a:spcPct val="90000"/>
              </a:lnSpc>
              <a:spcBef>
                <a:spcPct val="0"/>
              </a:spcBef>
              <a:spcAft>
                <a:spcPct val="0"/>
              </a:spcAft>
              <a:buClrTx/>
              <a:buSzTx/>
              <a:buFont typeface="Wingdings" pitchFamily="2" charset="2"/>
              <a:buChar char="l"/>
              <a:tabLst/>
              <a:defRPr/>
            </a:pPr>
            <a:r>
              <a:rPr kumimoji="0" lang="zh-TW" altLang="en-US"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設定校曆資料</a:t>
            </a:r>
            <a:endParaRPr kumimoji="0" lang="en-US" altLang="zh-TW" sz="32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學期資料，即學期數目</a:t>
            </a:r>
            <a:endParaRPr kumimoji="0" lang="en-US" altLang="zh-TW"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每一個學期的開始和完結日期</a:t>
            </a:r>
            <a:endParaRPr kumimoji="0" lang="en-US" altLang="zh-TW"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p:txBody>
      </p:sp>
      <p:sp>
        <p:nvSpPr>
          <p:cNvPr id="10" name="矩形 9"/>
          <p:cNvSpPr/>
          <p:nvPr/>
        </p:nvSpPr>
        <p:spPr>
          <a:xfrm flipV="1">
            <a:off x="4499992" y="6021286"/>
            <a:ext cx="3528392" cy="2491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矩形 6"/>
          <p:cNvSpPr/>
          <p:nvPr/>
        </p:nvSpPr>
        <p:spPr>
          <a:xfrm>
            <a:off x="1043608" y="4082932"/>
            <a:ext cx="5760640" cy="25457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 Box 4"/>
          <p:cNvSpPr txBox="1">
            <a:spLocks noChangeArrowheads="1"/>
          </p:cNvSpPr>
          <p:nvPr/>
        </p:nvSpPr>
        <p:spPr bwMode="auto">
          <a:xfrm>
            <a:off x="1691680" y="351198"/>
            <a:ext cx="6480720"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策劃新學年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
        <p:nvSpPr>
          <p:cNvPr id="13" name="矩形 7"/>
          <p:cNvSpPr/>
          <p:nvPr/>
        </p:nvSpPr>
        <p:spPr>
          <a:xfrm>
            <a:off x="1691681" y="4797152"/>
            <a:ext cx="610380" cy="237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1571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67544" y="1412776"/>
            <a:ext cx="8208912" cy="3960440"/>
          </a:xfrm>
          <a:prstGeom prst="rect">
            <a:avLst/>
          </a:prstGeom>
        </p:spPr>
      </p:pic>
      <p:sp>
        <p:nvSpPr>
          <p:cNvPr id="4" name="Text Box 3"/>
          <p:cNvSpPr txBox="1">
            <a:spLocks noChangeArrowheads="1"/>
          </p:cNvSpPr>
          <p:nvPr/>
        </p:nvSpPr>
        <p:spPr bwMode="auto">
          <a:xfrm>
            <a:off x="2915816" y="5553236"/>
            <a:ext cx="5904656"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可以複製資料，開始新學年。</a:t>
            </a:r>
            <a:endParaRPr kumimoji="0" lang="en-US" altLang="zh-TW"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p:txBody>
      </p:sp>
      <p:sp>
        <p:nvSpPr>
          <p:cNvPr id="6" name="矩形 5"/>
          <p:cNvSpPr/>
          <p:nvPr/>
        </p:nvSpPr>
        <p:spPr>
          <a:xfrm>
            <a:off x="3275856" y="2636912"/>
            <a:ext cx="1728192"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矩形 6"/>
          <p:cNvSpPr/>
          <p:nvPr/>
        </p:nvSpPr>
        <p:spPr>
          <a:xfrm>
            <a:off x="395536" y="4842028"/>
            <a:ext cx="863202" cy="4141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 Box 4"/>
          <p:cNvSpPr txBox="1">
            <a:spLocks noChangeArrowheads="1"/>
          </p:cNvSpPr>
          <p:nvPr/>
        </p:nvSpPr>
        <p:spPr bwMode="auto">
          <a:xfrm>
            <a:off x="1691680" y="351198"/>
            <a:ext cx="6480720"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策劃新學年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pic>
        <p:nvPicPr>
          <p:cNvPr id="2" name="Picture 1">
            <a:extLst>
              <a:ext uri="{FF2B5EF4-FFF2-40B4-BE49-F238E27FC236}">
                <a16:creationId xmlns:a16="http://schemas.microsoft.com/office/drawing/2014/main" id="{2645273C-1C9A-4CC2-9B07-7CA4F48B0D97}"/>
              </a:ext>
            </a:extLst>
          </p:cNvPr>
          <p:cNvPicPr>
            <a:picLocks noChangeAspect="1"/>
          </p:cNvPicPr>
          <p:nvPr/>
        </p:nvPicPr>
        <p:blipFill>
          <a:blip r:embed="rId4"/>
          <a:stretch>
            <a:fillRect/>
          </a:stretch>
        </p:blipFill>
        <p:spPr>
          <a:xfrm>
            <a:off x="3563888" y="2664107"/>
            <a:ext cx="504056" cy="562667"/>
          </a:xfrm>
          <a:prstGeom prst="rect">
            <a:avLst/>
          </a:prstGeom>
        </p:spPr>
      </p:pic>
    </p:spTree>
    <p:extLst>
      <p:ext uri="{BB962C8B-B14F-4D97-AF65-F5344CB8AC3E}">
        <p14:creationId xmlns:p14="http://schemas.microsoft.com/office/powerpoint/2010/main" val="91563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467544" y="1895341"/>
            <a:ext cx="8207375" cy="3477875"/>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學校資料</a:t>
            </a: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考績綱要設定</a:t>
            </a: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特殊考績綱要設定</a:t>
            </a: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奬懲資料設定</a:t>
            </a:r>
            <a:endParaRPr kumimoji="0" lang="en-US" altLang="zh-TW"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4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香港學科測驗積分輸入方法</a:t>
            </a:r>
          </a:p>
        </p:txBody>
      </p:sp>
      <p:sp>
        <p:nvSpPr>
          <p:cNvPr id="28676" name="Text Box 4"/>
          <p:cNvSpPr txBox="1">
            <a:spLocks noChangeArrowheads="1"/>
          </p:cNvSpPr>
          <p:nvPr/>
        </p:nvSpPr>
        <p:spPr bwMode="auto">
          <a:xfrm>
            <a:off x="772616" y="354360"/>
            <a:ext cx="7543800" cy="91440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複製的資料</a:t>
            </a:r>
          </a:p>
        </p:txBody>
      </p:sp>
      <p:sp>
        <p:nvSpPr>
          <p:cNvPr id="28678" name="Text Box 6"/>
          <p:cNvSpPr txBox="1">
            <a:spLocks noChangeArrowheads="1"/>
          </p:cNvSpPr>
          <p:nvPr/>
        </p:nvSpPr>
        <p:spPr bwMode="auto">
          <a:xfrm>
            <a:off x="0" y="6577013"/>
            <a:ext cx="31400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a:ln>
                  <a:noFill/>
                </a:ln>
                <a:solidFill>
                  <a:srgbClr val="FFFFFF"/>
                </a:solidFill>
                <a:effectLst/>
                <a:uLnTx/>
                <a:uFillTx/>
                <a:latin typeface="Trebuchet MS" pitchFamily="34" charset="0"/>
                <a:ea typeface="新細明體" pitchFamily="18" charset="-120"/>
                <a:cs typeface="+mn-cs"/>
              </a:rPr>
              <a:t>策劃新學年</a:t>
            </a:r>
          </a:p>
        </p:txBody>
      </p:sp>
    </p:spTree>
    <p:extLst>
      <p:ext uri="{BB962C8B-B14F-4D97-AF65-F5344CB8AC3E}">
        <p14:creationId xmlns:p14="http://schemas.microsoft.com/office/powerpoint/2010/main" val="2707738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457200" y="1556792"/>
            <a:ext cx="8229600" cy="2736850"/>
          </a:xfrm>
        </p:spPr>
        <p:txBody>
          <a:bodyPr/>
          <a:lstStyle/>
          <a:p>
            <a:pPr marL="0" indent="0">
              <a:spcBef>
                <a:spcPct val="0"/>
              </a:spcBef>
              <a:buNone/>
            </a:pPr>
            <a:r>
              <a:rPr kumimoji="0" lang="zh-TW" altLang="en-US" sz="4400" kern="1200" dirty="0">
                <a:solidFill>
                  <a:schemeClr val="tx2">
                    <a:lumMod val="75000"/>
                  </a:schemeClr>
                </a:solidFill>
                <a:latin typeface="微軟正黑體" pitchFamily="34" charset="-120"/>
                <a:ea typeface="微軟正黑體" pitchFamily="34" charset="-120"/>
              </a:rPr>
              <a:t>過程中，倘其中某個模組的資料複製無法完成，資料收集程序將會自行終止。系統不會複製任何資料到新學年。</a:t>
            </a:r>
            <a:endParaRPr kumimoji="0" lang="en-US" altLang="zh-TW" sz="4400" kern="1200" dirty="0">
              <a:solidFill>
                <a:schemeClr val="tx2">
                  <a:lumMod val="75000"/>
                </a:schemeClr>
              </a:solidFill>
              <a:latin typeface="微軟正黑體" pitchFamily="34" charset="-120"/>
              <a:ea typeface="微軟正黑體" pitchFamily="34" charset="-120"/>
            </a:endParaRPr>
          </a:p>
        </p:txBody>
      </p:sp>
      <p:sp>
        <p:nvSpPr>
          <p:cNvPr id="3" name="Text Box 4"/>
          <p:cNvSpPr txBox="1">
            <a:spLocks noChangeArrowheads="1"/>
          </p:cNvSpPr>
          <p:nvPr/>
        </p:nvSpPr>
        <p:spPr bwMode="auto">
          <a:xfrm>
            <a:off x="772616" y="354360"/>
            <a:ext cx="7543800" cy="91440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複製的資料</a:t>
            </a:r>
          </a:p>
        </p:txBody>
      </p:sp>
    </p:spTree>
    <p:extLst>
      <p:ext uri="{BB962C8B-B14F-4D97-AF65-F5344CB8AC3E}">
        <p14:creationId xmlns:p14="http://schemas.microsoft.com/office/powerpoint/2010/main" val="890117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7982" y="1340768"/>
            <a:ext cx="7036027" cy="4832952"/>
          </a:xfrm>
          <a:prstGeom prst="rect">
            <a:avLst/>
          </a:prstGeom>
          <a:ln>
            <a:solidFill>
              <a:schemeClr val="tx1"/>
            </a:solidFill>
          </a:ln>
        </p:spPr>
      </p:pic>
      <p:sp>
        <p:nvSpPr>
          <p:cNvPr id="65541" name="Text Box 5"/>
          <p:cNvSpPr txBox="1">
            <a:spLocks noChangeArrowheads="1"/>
          </p:cNvSpPr>
          <p:nvPr/>
        </p:nvSpPr>
        <p:spPr bwMode="auto">
          <a:xfrm>
            <a:off x="575182" y="6093296"/>
            <a:ext cx="79216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zh-TW" sz="2800" b="0" i="0" u="none" strike="noStrike" kern="1200" cap="none" spc="0" normalizeH="0" baseline="0" noProof="0" dirty="0">
                <a:ln>
                  <a:noFill/>
                </a:ln>
                <a:solidFill>
                  <a:srgbClr val="000000"/>
                </a:solidFill>
                <a:effectLst/>
                <a:uLnTx/>
                <a:uFillTx/>
                <a:latin typeface="Verdana" pitchFamily="34" charset="0"/>
                <a:ea typeface="新細明體" pitchFamily="18" charset="-120"/>
                <a:cs typeface="+mn-cs"/>
              </a:rPr>
              <a:t>http://cdr.websams.edb.gov.hk</a:t>
            </a:r>
          </a:p>
        </p:txBody>
      </p:sp>
      <p:sp>
        <p:nvSpPr>
          <p:cNvPr id="65542" name="Rectangle 6"/>
          <p:cNvSpPr>
            <a:spLocks noChangeArrowheads="1"/>
          </p:cNvSpPr>
          <p:nvPr/>
        </p:nvSpPr>
        <p:spPr bwMode="auto">
          <a:xfrm>
            <a:off x="1259632" y="4879033"/>
            <a:ext cx="2520379" cy="574675"/>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Verdana" pitchFamily="34" charset="0"/>
              <a:ea typeface="新細明體" pitchFamily="18" charset="-120"/>
              <a:cs typeface="+mn-cs"/>
            </a:endParaRPr>
          </a:p>
        </p:txBody>
      </p:sp>
      <p:sp>
        <p:nvSpPr>
          <p:cNvPr id="5" name="矩形 4"/>
          <p:cNvSpPr/>
          <p:nvPr/>
        </p:nvSpPr>
        <p:spPr>
          <a:xfrm>
            <a:off x="1691680" y="239515"/>
            <a:ext cx="5688632"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下載簡報</a:t>
            </a:r>
            <a:endParaRPr kumimoji="0" lang="en-US" altLang="zh-TW"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4078232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44BB9A-A57B-4B58-A6E4-0D49F4B91EAB}"/>
              </a:ext>
            </a:extLst>
          </p:cNvPr>
          <p:cNvPicPr>
            <a:picLocks noChangeAspect="1"/>
          </p:cNvPicPr>
          <p:nvPr/>
        </p:nvPicPr>
        <p:blipFill>
          <a:blip r:embed="rId3"/>
          <a:stretch>
            <a:fillRect/>
          </a:stretch>
        </p:blipFill>
        <p:spPr>
          <a:xfrm>
            <a:off x="755576" y="1772816"/>
            <a:ext cx="7581900" cy="3124200"/>
          </a:xfrm>
          <a:prstGeom prst="rect">
            <a:avLst/>
          </a:prstGeom>
        </p:spPr>
      </p:pic>
      <p:sp>
        <p:nvSpPr>
          <p:cNvPr id="4" name="Text Box 3"/>
          <p:cNvSpPr txBox="1">
            <a:spLocks noChangeArrowheads="1"/>
          </p:cNvSpPr>
          <p:nvPr/>
        </p:nvSpPr>
        <p:spPr bwMode="auto">
          <a:xfrm>
            <a:off x="3419872" y="5519729"/>
            <a:ext cx="388843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742950" marR="0" lvl="1" indent="-285750" algn="l" defTabSz="914400" rtl="0" eaLnBrk="1" fontAlgn="base" latinLnBrk="0" hangingPunct="1">
              <a:lnSpc>
                <a:spcPct val="80000"/>
              </a:lnSpc>
              <a:spcBef>
                <a:spcPct val="20000"/>
              </a:spcBef>
              <a:spcAft>
                <a:spcPct val="0"/>
              </a:spcAft>
              <a:buClrTx/>
              <a:buSzTx/>
              <a:buFont typeface="Wingdings" pitchFamily="2" charset="2"/>
              <a:buChar char="ü"/>
              <a:tabLst/>
              <a:defRPr/>
            </a:pPr>
            <a:r>
              <a:rPr kumimoji="0" lang="zh-TW" altLang="en-US"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  新學年已經開始。</a:t>
            </a:r>
            <a:endParaRPr kumimoji="0" lang="en-US" altLang="zh-TW" sz="28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endParaRPr>
          </a:p>
        </p:txBody>
      </p:sp>
      <p:sp>
        <p:nvSpPr>
          <p:cNvPr id="3" name="矩形 2"/>
          <p:cNvSpPr/>
          <p:nvPr/>
        </p:nvSpPr>
        <p:spPr>
          <a:xfrm>
            <a:off x="731126" y="2924944"/>
            <a:ext cx="4056898"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8313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008E18-C218-4E47-9731-BE459669AC84}"/>
              </a:ext>
            </a:extLst>
          </p:cNvPr>
          <p:cNvPicPr>
            <a:picLocks noChangeAspect="1"/>
          </p:cNvPicPr>
          <p:nvPr/>
        </p:nvPicPr>
        <p:blipFill rotWithShape="1">
          <a:blip r:embed="rId2"/>
          <a:srcRect r="60408"/>
          <a:stretch/>
        </p:blipFill>
        <p:spPr>
          <a:xfrm>
            <a:off x="5436096" y="3366131"/>
            <a:ext cx="3013150" cy="2057400"/>
          </a:xfrm>
          <a:prstGeom prst="rect">
            <a:avLst/>
          </a:prstGeom>
        </p:spPr>
      </p:pic>
      <p:sp>
        <p:nvSpPr>
          <p:cNvPr id="24578" name="Rectangle 2"/>
          <p:cNvSpPr>
            <a:spLocks noGrp="1" noChangeArrowheads="1"/>
          </p:cNvSpPr>
          <p:nvPr>
            <p:ph type="title"/>
          </p:nvPr>
        </p:nvSpPr>
        <p:spPr>
          <a:xfrm>
            <a:off x="1691680" y="242580"/>
            <a:ext cx="6048671" cy="923330"/>
          </a:xfrm>
          <a:ln/>
        </p:spPr>
        <p:style>
          <a:lnRef idx="1">
            <a:schemeClr val="dk1"/>
          </a:lnRef>
          <a:fillRef idx="2">
            <a:schemeClr val="dk1"/>
          </a:fillRef>
          <a:effectRef idx="1">
            <a:schemeClr val="dk1"/>
          </a:effectRef>
          <a:fontRef idx="minor">
            <a:schemeClr val="dk1"/>
          </a:fontRef>
        </p:style>
        <p:txBody>
          <a:bodyPr wrap="square">
            <a:spAutoFit/>
          </a:bodyPr>
          <a:lstStyle/>
          <a:p>
            <a:r>
              <a:rPr kumimoji="0" lang="zh-TW" altLang="en-US" sz="5400" kern="1200" dirty="0">
                <a:solidFill>
                  <a:srgbClr val="0070C0"/>
                </a:solidFill>
                <a:latin typeface="微軟正黑體" pitchFamily="34" charset="-120"/>
                <a:ea typeface="微軟正黑體" pitchFamily="34" charset="-120"/>
              </a:rPr>
              <a:t>開始新學年 </a:t>
            </a:r>
            <a:r>
              <a:rPr kumimoji="0" lang="en-US" altLang="zh-TW" sz="5400" kern="1200" dirty="0">
                <a:solidFill>
                  <a:srgbClr val="0070C0"/>
                </a:solidFill>
                <a:latin typeface="微軟正黑體" pitchFamily="34" charset="-120"/>
                <a:ea typeface="微軟正黑體" pitchFamily="34" charset="-120"/>
              </a:rPr>
              <a:t>– </a:t>
            </a:r>
            <a:r>
              <a:rPr kumimoji="0" lang="zh-TW" altLang="en-US" sz="5400" kern="1200" dirty="0">
                <a:solidFill>
                  <a:srgbClr val="0070C0"/>
                </a:solidFill>
                <a:latin typeface="微軟正黑體" pitchFamily="34" charset="-120"/>
                <a:ea typeface="微軟正黑體" pitchFamily="34" charset="-120"/>
              </a:rPr>
              <a:t>工作</a:t>
            </a:r>
          </a:p>
        </p:txBody>
      </p:sp>
      <p:sp>
        <p:nvSpPr>
          <p:cNvPr id="24579" name="Rectangle 3"/>
          <p:cNvSpPr>
            <a:spLocks noGrp="1" noChangeArrowheads="1"/>
          </p:cNvSpPr>
          <p:nvPr>
            <p:ph idx="1"/>
          </p:nvPr>
        </p:nvSpPr>
        <p:spPr>
          <a:xfrm>
            <a:off x="13142" y="2204864"/>
            <a:ext cx="8640961" cy="4392488"/>
          </a:xfrm>
        </p:spPr>
        <p:txBody>
          <a:bodyPr/>
          <a:lstStyle/>
          <a:p>
            <a:pPr>
              <a:lnSpc>
                <a:spcPct val="80000"/>
              </a:lnSpc>
              <a:buFont typeface="Wingdings" pitchFamily="2" charset="2"/>
              <a:buChar char="l"/>
            </a:pPr>
            <a:r>
              <a:rPr kumimoji="0" lang="zh-TW" altLang="en-US" sz="2800" kern="1200" dirty="0">
                <a:solidFill>
                  <a:schemeClr val="tx2">
                    <a:lumMod val="75000"/>
                  </a:schemeClr>
                </a:solidFill>
                <a:latin typeface="微軟正黑體" pitchFamily="34" charset="-120"/>
                <a:ea typeface="微軟正黑體" pitchFamily="34" charset="-120"/>
              </a:rPr>
              <a:t>學校管理模組</a:t>
            </a:r>
            <a:endParaRPr kumimoji="0" lang="en-US" altLang="zh-TW" sz="2800" kern="1200" dirty="0">
              <a:solidFill>
                <a:schemeClr val="tx2">
                  <a:lumMod val="75000"/>
                </a:schemeClr>
              </a:solidFill>
              <a:latin typeface="微軟正黑體" pitchFamily="34" charset="-120"/>
              <a:ea typeface="微軟正黑體" pitchFamily="34" charset="-120"/>
            </a:endParaRP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設定新學年的學期開始日期和完結日期</a:t>
            </a:r>
            <a:endParaRPr kumimoji="0" lang="en-US" altLang="zh-TW" sz="2200" kern="1200" dirty="0">
              <a:solidFill>
                <a:srgbClr val="0066FF"/>
              </a:solidFill>
              <a:latin typeface="微軟正黑體" pitchFamily="34" charset="-120"/>
              <a:ea typeface="微軟正黑體" pitchFamily="34" charset="-120"/>
              <a:cs typeface="+mn-cs"/>
            </a:endParaRP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編修新學年的班別資料</a:t>
            </a:r>
            <a:endParaRPr kumimoji="0" lang="en-US" altLang="zh-TW" sz="2200" kern="1200" dirty="0">
              <a:solidFill>
                <a:srgbClr val="0066FF"/>
              </a:solidFill>
              <a:latin typeface="微軟正黑體" pitchFamily="34" charset="-120"/>
              <a:ea typeface="微軟正黑體" pitchFamily="34" charset="-120"/>
              <a:cs typeface="+mn-cs"/>
            </a:endParaRPr>
          </a:p>
          <a:p>
            <a:pPr>
              <a:lnSpc>
                <a:spcPct val="80000"/>
              </a:lnSpc>
              <a:buFont typeface="Wingdings" pitchFamily="2" charset="2"/>
              <a:buChar char="l"/>
            </a:pPr>
            <a:r>
              <a:rPr kumimoji="0" lang="zh-TW" altLang="en-US" sz="2800" kern="1200" dirty="0">
                <a:solidFill>
                  <a:schemeClr val="tx2">
                    <a:lumMod val="75000"/>
                  </a:schemeClr>
                </a:solidFill>
                <a:latin typeface="微軟正黑體" pitchFamily="34" charset="-120"/>
                <a:ea typeface="微軟正黑體" pitchFamily="34" charset="-120"/>
              </a:rPr>
              <a:t>學生成績模組</a:t>
            </a:r>
            <a:endParaRPr kumimoji="0" lang="en-US" altLang="zh-TW" sz="2800" kern="1200" dirty="0">
              <a:solidFill>
                <a:schemeClr val="tx2">
                  <a:lumMod val="75000"/>
                </a:schemeClr>
              </a:solidFill>
              <a:latin typeface="微軟正黑體" pitchFamily="34" charset="-120"/>
              <a:ea typeface="微軟正黑體" pitchFamily="34" charset="-120"/>
            </a:endParaRP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設定</a:t>
            </a:r>
            <a:r>
              <a:rPr kumimoji="0" lang="zh-TW" altLang="en-US" sz="2200" kern="1200" dirty="0">
                <a:solidFill>
                  <a:srgbClr val="0066FF"/>
                </a:solidFill>
                <a:latin typeface="微軟正黑體" pitchFamily="34" charset="-120"/>
                <a:ea typeface="微軟正黑體" pitchFamily="34" charset="-120"/>
              </a:rPr>
              <a:t>新學年的</a:t>
            </a:r>
            <a:r>
              <a:rPr kumimoji="0" lang="zh-TW" altLang="en-US" sz="2200" kern="1200" dirty="0">
                <a:solidFill>
                  <a:srgbClr val="0066FF"/>
                </a:solidFill>
                <a:latin typeface="微軟正黑體" pitchFamily="34" charset="-120"/>
                <a:ea typeface="微軟正黑體" pitchFamily="34" charset="-120"/>
                <a:cs typeface="+mn-cs"/>
              </a:rPr>
              <a:t>考績綱要</a:t>
            </a: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學生升級</a:t>
            </a:r>
            <a:endParaRPr kumimoji="0" lang="en-US" altLang="zh-TW" sz="2200" kern="1200" dirty="0">
              <a:solidFill>
                <a:srgbClr val="0066FF"/>
              </a:solidFill>
              <a:latin typeface="微軟正黑體" pitchFamily="34" charset="-120"/>
              <a:ea typeface="微軟正黑體" pitchFamily="34" charset="-120"/>
              <a:cs typeface="+mn-cs"/>
            </a:endParaRPr>
          </a:p>
          <a:p>
            <a:pPr>
              <a:lnSpc>
                <a:spcPct val="80000"/>
              </a:lnSpc>
              <a:buFont typeface="Wingdings" pitchFamily="2" charset="2"/>
              <a:buChar char="l"/>
            </a:pPr>
            <a:r>
              <a:rPr kumimoji="0" lang="zh-TW" altLang="en-US" sz="2800" dirty="0">
                <a:solidFill>
                  <a:schemeClr val="tx2">
                    <a:lumMod val="75000"/>
                  </a:schemeClr>
                </a:solidFill>
                <a:latin typeface="微軟正黑體" pitchFamily="34" charset="-120"/>
                <a:ea typeface="微軟正黑體" pitchFamily="34" charset="-120"/>
              </a:rPr>
              <a:t>學生資料模組</a:t>
            </a:r>
            <a:endParaRPr kumimoji="0" lang="en-US" altLang="zh-TW" sz="2800" dirty="0">
              <a:solidFill>
                <a:schemeClr val="tx2">
                  <a:lumMod val="75000"/>
                </a:schemeClr>
              </a:solidFill>
              <a:latin typeface="微軟正黑體" pitchFamily="34" charset="-120"/>
              <a:ea typeface="微軟正黑體" pitchFamily="34" charset="-120"/>
            </a:endParaRP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建立新學年的學生在學紀錄</a:t>
            </a: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開展新學年的收</a:t>
            </a:r>
            <a:r>
              <a:rPr lang="zh-TW" altLang="en-US" sz="2200" kern="1200" dirty="0">
                <a:solidFill>
                  <a:srgbClr val="0066FF"/>
                </a:solidFill>
                <a:latin typeface="微軟正黑體" pitchFamily="34" charset="-120"/>
                <a:ea typeface="微軟正黑體" pitchFamily="34" charset="-120"/>
              </a:rPr>
              <a:t>生</a:t>
            </a:r>
            <a:r>
              <a:rPr kumimoji="0" lang="zh-TW" altLang="en-US" sz="2200" kern="1200" dirty="0">
                <a:solidFill>
                  <a:srgbClr val="0066FF"/>
                </a:solidFill>
                <a:latin typeface="微軟正黑體" pitchFamily="34" charset="-120"/>
                <a:ea typeface="微軟正黑體" pitchFamily="34" charset="-120"/>
                <a:cs typeface="+mn-cs"/>
              </a:rPr>
              <a:t>實況調查</a:t>
            </a:r>
            <a:endParaRPr kumimoji="0" lang="en-US" altLang="zh-TW" sz="2200" kern="1200" dirty="0">
              <a:solidFill>
                <a:srgbClr val="0066FF"/>
              </a:solidFill>
              <a:latin typeface="微軟正黑體" pitchFamily="34" charset="-120"/>
              <a:ea typeface="微軟正黑體" pitchFamily="34" charset="-120"/>
              <a:cs typeface="+mn-cs"/>
            </a:endParaRPr>
          </a:p>
          <a:p>
            <a:pPr lvl="1">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取錄新學年的學生</a:t>
            </a:r>
            <a:endParaRPr kumimoji="0" lang="en-US" altLang="zh-TW" kern="1200" dirty="0">
              <a:solidFill>
                <a:schemeClr val="tx2">
                  <a:lumMod val="75000"/>
                </a:schemeClr>
              </a:solidFill>
              <a:latin typeface="微軟正黑體" pitchFamily="34" charset="-120"/>
              <a:ea typeface="微軟正黑體" pitchFamily="34" charset="-120"/>
            </a:endParaRPr>
          </a:p>
          <a:p>
            <a:pPr>
              <a:lnSpc>
                <a:spcPct val="80000"/>
              </a:lnSpc>
              <a:buFont typeface="Wingdings" pitchFamily="2" charset="2"/>
              <a:buChar char="l"/>
            </a:pPr>
            <a:r>
              <a:rPr kumimoji="0" lang="zh-TW" altLang="en-US" sz="2800" dirty="0">
                <a:solidFill>
                  <a:schemeClr val="tx2">
                    <a:lumMod val="75000"/>
                  </a:schemeClr>
                </a:solidFill>
                <a:latin typeface="微軟正黑體" pitchFamily="34" charset="-120"/>
                <a:ea typeface="微軟正黑體" pitchFamily="34" charset="-120"/>
              </a:rPr>
              <a:t>學生資助辦事處模組</a:t>
            </a:r>
          </a:p>
          <a:p>
            <a:pPr marL="742950" lvl="2" indent="-342900">
              <a:lnSpc>
                <a:spcPct val="80000"/>
              </a:lnSpc>
              <a:buFont typeface="Wingdings" pitchFamily="2" charset="2"/>
              <a:buChar char="ü"/>
            </a:pPr>
            <a:r>
              <a:rPr kumimoji="0" lang="zh-TW" altLang="en-US" sz="2200" kern="1200" dirty="0">
                <a:solidFill>
                  <a:srgbClr val="0066FF"/>
                </a:solidFill>
                <a:latin typeface="微軟正黑體" pitchFamily="34" charset="-120"/>
                <a:ea typeface="微軟正黑體" pitchFamily="34" charset="-120"/>
                <a:cs typeface="+mn-cs"/>
              </a:rPr>
              <a:t>匯入新學年的學生資助申請結果資料檔</a:t>
            </a:r>
          </a:p>
          <a:p>
            <a:pPr>
              <a:lnSpc>
                <a:spcPct val="80000"/>
              </a:lnSpc>
              <a:buFont typeface="Wingdings" pitchFamily="2" charset="2"/>
              <a:buChar char="ü"/>
            </a:pPr>
            <a:endParaRPr kumimoji="0" lang="en-US" altLang="zh-TW" kern="1200" dirty="0">
              <a:solidFill>
                <a:schemeClr val="tx2">
                  <a:lumMod val="75000"/>
                </a:schemeClr>
              </a:solidFill>
              <a:latin typeface="微軟正黑體" pitchFamily="34" charset="-120"/>
              <a:ea typeface="微軟正黑體" pitchFamily="34" charset="-120"/>
            </a:endParaRPr>
          </a:p>
          <a:p>
            <a:pPr lvl="1">
              <a:lnSpc>
                <a:spcPct val="80000"/>
              </a:lnSpc>
              <a:buFont typeface="Wingdings" pitchFamily="2" charset="2"/>
              <a:buChar char="ü"/>
            </a:pPr>
            <a:endParaRPr kumimoji="0" lang="zh-TW" altLang="en-US" sz="2400" kern="1200" dirty="0">
              <a:solidFill>
                <a:schemeClr val="tx2">
                  <a:lumMod val="75000"/>
                </a:schemeClr>
              </a:solidFill>
              <a:latin typeface="微軟正黑體" pitchFamily="34" charset="-120"/>
              <a:ea typeface="微軟正黑體" pitchFamily="34" charset="-120"/>
            </a:endParaRPr>
          </a:p>
          <a:p>
            <a:pPr lvl="1">
              <a:lnSpc>
                <a:spcPct val="80000"/>
              </a:lnSpc>
            </a:pPr>
            <a:endParaRPr kumimoji="0" lang="en-US" altLang="zh-TW" sz="4400" dirty="0">
              <a:solidFill>
                <a:schemeClr val="tx2">
                  <a:lumMod val="75000"/>
                </a:schemeClr>
              </a:solidFill>
              <a:latin typeface="微軟正黑體" pitchFamily="34" charset="-120"/>
              <a:ea typeface="微軟正黑體" pitchFamily="34" charset="-120"/>
            </a:endParaRPr>
          </a:p>
        </p:txBody>
      </p:sp>
      <p:sp>
        <p:nvSpPr>
          <p:cNvPr id="2" name="矩形 1"/>
          <p:cNvSpPr/>
          <p:nvPr/>
        </p:nvSpPr>
        <p:spPr>
          <a:xfrm>
            <a:off x="432048" y="1293845"/>
            <a:ext cx="8244408" cy="911019"/>
          </a:xfrm>
          <a:prstGeom prst="rect">
            <a:avLst/>
          </a:prstGeom>
        </p:spPr>
        <p:txBody>
          <a:bodyPr wrap="square">
            <a:spAutoFit/>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zh-TW" altLang="en-US" sz="28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啓動「策劃新學年」之後，在所有模組的學年選擇框中將會找到新學年，便可進行以下工作：</a:t>
            </a:r>
          </a:p>
        </p:txBody>
      </p:sp>
      <p:sp>
        <p:nvSpPr>
          <p:cNvPr id="3" name="圓角矩形圖說文字 2"/>
          <p:cNvSpPr/>
          <p:nvPr/>
        </p:nvSpPr>
        <p:spPr>
          <a:xfrm>
            <a:off x="7380312" y="4972869"/>
            <a:ext cx="1586356" cy="720080"/>
          </a:xfrm>
          <a:prstGeom prst="wedgeRoundRectCallout">
            <a:avLst>
              <a:gd name="adj1" fmla="val -39615"/>
              <a:gd name="adj2" fmla="val -125065"/>
              <a:gd name="adj3" fmla="val 16667"/>
            </a:avLst>
          </a:prstGeom>
          <a:solidFill>
            <a:srgbClr val="FF3300"/>
          </a:solidFill>
          <a:ln>
            <a:solidFill>
              <a:srgbClr val="008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FFFFFF"/>
                </a:solidFill>
                <a:effectLst/>
                <a:uLnTx/>
                <a:uFillTx/>
                <a:latin typeface="微軟正黑體" pitchFamily="34" charset="-120"/>
                <a:ea typeface="微軟正黑體" pitchFamily="34" charset="-120"/>
                <a:cs typeface="+mn-cs"/>
              </a:rPr>
              <a:t>可以選擇下一個學年</a:t>
            </a:r>
          </a:p>
        </p:txBody>
      </p:sp>
    </p:spTree>
    <p:extLst>
      <p:ext uri="{BB962C8B-B14F-4D97-AF65-F5344CB8AC3E}">
        <p14:creationId xmlns:p14="http://schemas.microsoft.com/office/powerpoint/2010/main" val="1187286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9E3607-C1F9-43F8-8B7C-483163A9E55A}"/>
              </a:ext>
            </a:extLst>
          </p:cNvPr>
          <p:cNvPicPr>
            <a:picLocks noChangeAspect="1"/>
          </p:cNvPicPr>
          <p:nvPr/>
        </p:nvPicPr>
        <p:blipFill>
          <a:blip r:embed="rId2"/>
          <a:stretch>
            <a:fillRect/>
          </a:stretch>
        </p:blipFill>
        <p:spPr>
          <a:xfrm>
            <a:off x="751160" y="1411487"/>
            <a:ext cx="7591425" cy="2143125"/>
          </a:xfrm>
          <a:prstGeom prst="rect">
            <a:avLst/>
          </a:prstGeom>
        </p:spPr>
      </p:pic>
      <p:sp>
        <p:nvSpPr>
          <p:cNvPr id="26626" name="Rectangle 2"/>
          <p:cNvSpPr>
            <a:spLocks noGrp="1" noChangeArrowheads="1"/>
          </p:cNvSpPr>
          <p:nvPr>
            <p:ph type="title"/>
          </p:nvPr>
        </p:nvSpPr>
        <p:spPr>
          <a:xfrm>
            <a:off x="468313" y="620713"/>
            <a:ext cx="8218487" cy="504825"/>
          </a:xfrm>
        </p:spPr>
        <p:txBody>
          <a:bodyPr/>
          <a:lstStyle/>
          <a:p>
            <a:br>
              <a:rPr kumimoji="0" lang="en-US" altLang="zh-TW" sz="5400">
                <a:solidFill>
                  <a:srgbClr val="FF0066"/>
                </a:solidFill>
                <a:effectLst/>
              </a:rPr>
            </a:br>
            <a:endParaRPr kumimoji="0" lang="en-US" altLang="zh-TW" sz="5400">
              <a:solidFill>
                <a:srgbClr val="FF0066"/>
              </a:solidFill>
              <a:effectLst/>
            </a:endParaRPr>
          </a:p>
        </p:txBody>
      </p:sp>
      <p:sp>
        <p:nvSpPr>
          <p:cNvPr id="9" name="Rectangle 2"/>
          <p:cNvSpPr txBox="1">
            <a:spLocks noChangeArrowheads="1"/>
          </p:cNvSpPr>
          <p:nvPr/>
        </p:nvSpPr>
        <p:spPr bwMode="auto">
          <a:xfrm>
            <a:off x="1691680" y="321564"/>
            <a:ext cx="7019751"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重設新學年計劃</a:t>
            </a:r>
          </a:p>
        </p:txBody>
      </p:sp>
      <p:sp>
        <p:nvSpPr>
          <p:cNvPr id="7" name="Rectangle 3"/>
          <p:cNvSpPr txBox="1">
            <a:spLocks noChangeArrowheads="1"/>
          </p:cNvSpPr>
          <p:nvPr/>
        </p:nvSpPr>
        <p:spPr bwMode="auto">
          <a:xfrm>
            <a:off x="481831" y="3331569"/>
            <a:ext cx="82296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l"/>
              <a:tabLst/>
              <a:defRPr/>
            </a:pPr>
            <a:r>
              <a:rPr kumimoji="0" lang="zh-TW" altLang="en-US" sz="28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新學年的所有資料將被刪除</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l"/>
              <a:tabLst/>
              <a:defRPr/>
            </a:pPr>
            <a:r>
              <a:rPr kumimoji="0" lang="zh-TW" altLang="en-US" sz="28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在所有模組的學年選擇框中將不會找到新學年</a:t>
            </a:r>
          </a:p>
        </p:txBody>
      </p:sp>
      <p:sp>
        <p:nvSpPr>
          <p:cNvPr id="10" name="矩形 9"/>
          <p:cNvSpPr/>
          <p:nvPr/>
        </p:nvSpPr>
        <p:spPr>
          <a:xfrm>
            <a:off x="801415" y="3148186"/>
            <a:ext cx="581177" cy="2808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矩形 10"/>
          <p:cNvSpPr/>
          <p:nvPr/>
        </p:nvSpPr>
        <p:spPr>
          <a:xfrm>
            <a:off x="3491880" y="2348880"/>
            <a:ext cx="1283580" cy="2978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58729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68313" y="620713"/>
            <a:ext cx="8218487" cy="504825"/>
          </a:xfrm>
        </p:spPr>
        <p:txBody>
          <a:bodyPr/>
          <a:lstStyle/>
          <a:p>
            <a:br>
              <a:rPr kumimoji="0" lang="en-US" altLang="zh-TW" sz="5400">
                <a:solidFill>
                  <a:srgbClr val="FF0066"/>
                </a:solidFill>
                <a:effectLst/>
              </a:rPr>
            </a:br>
            <a:endParaRPr kumimoji="0" lang="en-US" altLang="zh-TW" sz="5400">
              <a:solidFill>
                <a:srgbClr val="FF0066"/>
              </a:solidFill>
              <a:effectLst/>
            </a:endParaRPr>
          </a:p>
        </p:txBody>
      </p:sp>
      <p:sp>
        <p:nvSpPr>
          <p:cNvPr id="26627" name="Rectangle 3"/>
          <p:cNvSpPr>
            <a:spLocks noGrp="1" noChangeArrowheads="1"/>
          </p:cNvSpPr>
          <p:nvPr>
            <p:ph idx="1"/>
          </p:nvPr>
        </p:nvSpPr>
        <p:spPr>
          <a:xfrm>
            <a:off x="395536" y="2068934"/>
            <a:ext cx="8316094" cy="4240386"/>
          </a:xfrm>
        </p:spPr>
        <p:txBody>
          <a:bodyPr/>
          <a:lstStyle/>
          <a:p>
            <a:pPr>
              <a:lnSpc>
                <a:spcPct val="80000"/>
              </a:lnSpc>
              <a:buFont typeface="Wingdings" pitchFamily="2" charset="2"/>
              <a:buChar char="l"/>
            </a:pPr>
            <a:r>
              <a:rPr kumimoji="0" lang="zh-TW" altLang="en-US" kern="1200" dirty="0">
                <a:solidFill>
                  <a:schemeClr val="tx2">
                    <a:lumMod val="75000"/>
                  </a:schemeClr>
                </a:solidFill>
                <a:latin typeface="微軟正黑體" pitchFamily="34" charset="-120"/>
                <a:ea typeface="微軟正黑體" pitchFamily="34" charset="-120"/>
              </a:rPr>
              <a:t>沒有其他用戶正在登入網上校管系統</a:t>
            </a:r>
            <a:endParaRPr kumimoji="0" lang="en-US" altLang="zh-TW" kern="1200" dirty="0">
              <a:solidFill>
                <a:schemeClr val="tx2">
                  <a:lumMod val="75000"/>
                </a:schemeClr>
              </a:solidFill>
              <a:latin typeface="微軟正黑體" pitchFamily="34" charset="-120"/>
              <a:ea typeface="微軟正黑體" pitchFamily="34" charset="-120"/>
            </a:endParaRPr>
          </a:p>
          <a:p>
            <a:pPr>
              <a:lnSpc>
                <a:spcPct val="80000"/>
              </a:lnSpc>
              <a:buFont typeface="Wingdings" pitchFamily="2" charset="2"/>
              <a:buChar char="l"/>
            </a:pPr>
            <a:endParaRPr kumimoji="0" lang="en-US" altLang="zh-TW" kern="1200" dirty="0">
              <a:solidFill>
                <a:schemeClr val="tx2">
                  <a:lumMod val="75000"/>
                </a:schemeClr>
              </a:solidFill>
              <a:latin typeface="微軟正黑體" pitchFamily="34" charset="-120"/>
              <a:ea typeface="微軟正黑體" pitchFamily="34" charset="-120"/>
            </a:endParaRPr>
          </a:p>
          <a:p>
            <a:pPr>
              <a:lnSpc>
                <a:spcPct val="80000"/>
              </a:lnSpc>
              <a:buFont typeface="Wingdings" pitchFamily="2" charset="2"/>
              <a:buChar char="l"/>
            </a:pPr>
            <a:r>
              <a:rPr kumimoji="0" lang="zh-TW" altLang="en-US" kern="1200" dirty="0">
                <a:solidFill>
                  <a:schemeClr val="tx2">
                    <a:lumMod val="75000"/>
                  </a:schemeClr>
                </a:solidFill>
                <a:latin typeface="微軟正黑體" pitchFamily="34" charset="-120"/>
                <a:ea typeface="微軟正黑體" pitchFamily="34" charset="-120"/>
              </a:rPr>
              <a:t>新學年沒有任何學生在學記錄，否則</a:t>
            </a:r>
            <a:endParaRPr kumimoji="0" lang="en-US" altLang="zh-TW" kern="1200" dirty="0">
              <a:solidFill>
                <a:schemeClr val="tx2">
                  <a:lumMod val="75000"/>
                </a:schemeClr>
              </a:solidFill>
              <a:latin typeface="微軟正黑體" pitchFamily="34" charset="-120"/>
              <a:ea typeface="微軟正黑體" pitchFamily="34" charset="-120"/>
            </a:endParaRPr>
          </a:p>
          <a:p>
            <a:pPr>
              <a:lnSpc>
                <a:spcPct val="80000"/>
              </a:lnSpc>
              <a:buFont typeface="Wingdings" pitchFamily="2" charset="2"/>
              <a:buChar char="l"/>
            </a:pPr>
            <a:endParaRPr kumimoji="0" lang="en-US" altLang="zh-TW" sz="1800" kern="1200" dirty="0">
              <a:solidFill>
                <a:schemeClr val="tx2">
                  <a:lumMod val="75000"/>
                </a:schemeClr>
              </a:solidFill>
              <a:latin typeface="微軟正黑體" pitchFamily="34" charset="-120"/>
              <a:ea typeface="微軟正黑體" pitchFamily="34" charset="-120"/>
            </a:endParaRPr>
          </a:p>
          <a:p>
            <a:pPr lvl="1">
              <a:lnSpc>
                <a:spcPct val="80000"/>
              </a:lnSpc>
              <a:buFont typeface="Wingdings" pitchFamily="2" charset="2"/>
              <a:buChar char="ü"/>
            </a:pPr>
            <a:r>
              <a:rPr kumimoji="0" lang="zh-TW" altLang="en-US" kern="1200" dirty="0">
                <a:solidFill>
                  <a:srgbClr val="0066FF"/>
                </a:solidFill>
                <a:latin typeface="微軟正黑體" pitchFamily="34" charset="-120"/>
                <a:ea typeface="微軟正黑體" pitchFamily="34" charset="-120"/>
                <a:cs typeface="+mn-cs"/>
              </a:rPr>
              <a:t>在「學生資料」模組 ，逐一刪除有關記錄</a:t>
            </a:r>
            <a:endParaRPr kumimoji="0" lang="en-US" altLang="zh-TW" kern="1200" dirty="0">
              <a:solidFill>
                <a:srgbClr val="0066FF"/>
              </a:solidFill>
              <a:latin typeface="微軟正黑體" pitchFamily="34" charset="-120"/>
              <a:ea typeface="微軟正黑體" pitchFamily="34" charset="-120"/>
              <a:cs typeface="+mn-cs"/>
            </a:endParaRPr>
          </a:p>
          <a:p>
            <a:pPr marL="457200" lvl="1" indent="0">
              <a:lnSpc>
                <a:spcPct val="80000"/>
              </a:lnSpc>
              <a:buNone/>
            </a:pPr>
            <a:r>
              <a:rPr kumimoji="0" lang="en-US" altLang="zh-TW" kern="1200" dirty="0">
                <a:solidFill>
                  <a:srgbClr val="0066FF"/>
                </a:solidFill>
                <a:latin typeface="微軟正黑體" pitchFamily="34" charset="-120"/>
                <a:ea typeface="微軟正黑體" pitchFamily="34" charset="-120"/>
                <a:cs typeface="+mn-cs"/>
              </a:rPr>
              <a:t>(</a:t>
            </a:r>
            <a:r>
              <a:rPr kumimoji="0" lang="zh-TW" altLang="en-US" kern="1200" dirty="0">
                <a:solidFill>
                  <a:srgbClr val="0066FF"/>
                </a:solidFill>
                <a:latin typeface="微軟正黑體" pitchFamily="34" charset="-120"/>
                <a:ea typeface="微軟正黑體" pitchFamily="34" charset="-120"/>
                <a:cs typeface="+mn-cs"/>
              </a:rPr>
              <a:t>學生資料 </a:t>
            </a:r>
            <a:r>
              <a:rPr kumimoji="0" lang="en-US" altLang="zh-TW" kern="1200" dirty="0">
                <a:solidFill>
                  <a:srgbClr val="0066FF"/>
                </a:solidFill>
                <a:latin typeface="微軟正黑體" pitchFamily="34" charset="-120"/>
                <a:ea typeface="微軟正黑體" pitchFamily="34" charset="-120"/>
                <a:cs typeface="+mn-cs"/>
              </a:rPr>
              <a:t>&gt; </a:t>
            </a:r>
            <a:r>
              <a:rPr kumimoji="0" lang="zh-TW" altLang="en-US" kern="1200" dirty="0">
                <a:solidFill>
                  <a:srgbClr val="0066FF"/>
                </a:solidFill>
                <a:latin typeface="微軟正黑體" pitchFamily="34" charset="-120"/>
                <a:ea typeface="微軟正黑體" pitchFamily="34" charset="-120"/>
                <a:cs typeface="+mn-cs"/>
              </a:rPr>
              <a:t>學生概況 </a:t>
            </a:r>
            <a:r>
              <a:rPr kumimoji="0" lang="en-US" altLang="zh-TW" kern="1200" dirty="0">
                <a:solidFill>
                  <a:srgbClr val="0066FF"/>
                </a:solidFill>
                <a:latin typeface="微軟正黑體" pitchFamily="34" charset="-120"/>
                <a:ea typeface="微軟正黑體" pitchFamily="34" charset="-120"/>
                <a:cs typeface="+mn-cs"/>
              </a:rPr>
              <a:t>&gt; </a:t>
            </a:r>
            <a:r>
              <a:rPr kumimoji="0" lang="zh-TW" altLang="en-US" kern="1200" dirty="0">
                <a:solidFill>
                  <a:srgbClr val="0066FF"/>
                </a:solidFill>
                <a:latin typeface="微軟正黑體" pitchFamily="34" charset="-120"/>
                <a:ea typeface="微軟正黑體" pitchFamily="34" charset="-120"/>
                <a:cs typeface="+mn-cs"/>
              </a:rPr>
              <a:t>在學資料</a:t>
            </a:r>
            <a:r>
              <a:rPr kumimoji="0" lang="en-US" altLang="zh-TW" kern="1200" dirty="0">
                <a:solidFill>
                  <a:srgbClr val="0066FF"/>
                </a:solidFill>
                <a:latin typeface="微軟正黑體" pitchFamily="34" charset="-120"/>
                <a:ea typeface="微軟正黑體" pitchFamily="34" charset="-120"/>
                <a:cs typeface="+mn-cs"/>
              </a:rPr>
              <a:t>) </a:t>
            </a:r>
          </a:p>
          <a:p>
            <a:pPr marL="457200" lvl="1" indent="0">
              <a:lnSpc>
                <a:spcPct val="80000"/>
              </a:lnSpc>
              <a:buNone/>
            </a:pPr>
            <a:endParaRPr kumimoji="0" lang="en-US" altLang="zh-TW" sz="1800" kern="1200" dirty="0">
              <a:solidFill>
                <a:srgbClr val="0066FF"/>
              </a:solidFill>
              <a:latin typeface="微軟正黑體" pitchFamily="34" charset="-120"/>
              <a:ea typeface="微軟正黑體" pitchFamily="34" charset="-120"/>
              <a:cs typeface="+mn-cs"/>
            </a:endParaRPr>
          </a:p>
          <a:p>
            <a:pPr lvl="1">
              <a:lnSpc>
                <a:spcPct val="80000"/>
              </a:lnSpc>
              <a:buFont typeface="Wingdings" pitchFamily="2" charset="2"/>
              <a:buChar char="ü"/>
            </a:pPr>
            <a:r>
              <a:rPr kumimoji="0" lang="zh-TW" altLang="en-US" kern="1200" dirty="0">
                <a:solidFill>
                  <a:srgbClr val="0066FF"/>
                </a:solidFill>
                <a:latin typeface="微軟正黑體" pitchFamily="34" charset="-120"/>
                <a:ea typeface="微軟正黑體" pitchFamily="34" charset="-120"/>
                <a:cs typeface="+mn-cs"/>
              </a:rPr>
              <a:t> 在「學生成績」模組，整批重設升級記錄</a:t>
            </a:r>
            <a:endParaRPr kumimoji="0" lang="en-US" altLang="zh-TW" kern="1200" dirty="0">
              <a:solidFill>
                <a:srgbClr val="0066FF"/>
              </a:solidFill>
              <a:latin typeface="微軟正黑體" pitchFamily="34" charset="-120"/>
              <a:ea typeface="微軟正黑體" pitchFamily="34" charset="-120"/>
              <a:cs typeface="+mn-cs"/>
            </a:endParaRPr>
          </a:p>
          <a:p>
            <a:pPr marL="457200" lvl="1" indent="0">
              <a:lnSpc>
                <a:spcPct val="80000"/>
              </a:lnSpc>
              <a:buNone/>
            </a:pPr>
            <a:r>
              <a:rPr kumimoji="0" lang="en-US" altLang="zh-TW" kern="1200" dirty="0">
                <a:solidFill>
                  <a:srgbClr val="0066FF"/>
                </a:solidFill>
                <a:latin typeface="微軟正黑體" pitchFamily="34" charset="-120"/>
                <a:ea typeface="微軟正黑體" pitchFamily="34" charset="-120"/>
                <a:cs typeface="+mn-cs"/>
              </a:rPr>
              <a:t>(</a:t>
            </a:r>
            <a:r>
              <a:rPr kumimoji="0" lang="zh-TW" altLang="en-US" kern="1200" dirty="0">
                <a:solidFill>
                  <a:srgbClr val="0066FF"/>
                </a:solidFill>
                <a:latin typeface="微軟正黑體" pitchFamily="34" charset="-120"/>
                <a:ea typeface="微軟正黑體" pitchFamily="34" charset="-120"/>
                <a:cs typeface="+mn-cs"/>
              </a:rPr>
              <a:t>學生成績 </a:t>
            </a:r>
            <a:r>
              <a:rPr kumimoji="0" lang="en-US" altLang="zh-TW" kern="1200" dirty="0">
                <a:solidFill>
                  <a:srgbClr val="0066FF"/>
                </a:solidFill>
                <a:latin typeface="微軟正黑體" pitchFamily="34" charset="-120"/>
                <a:ea typeface="微軟正黑體" pitchFamily="34" charset="-120"/>
                <a:cs typeface="+mn-cs"/>
              </a:rPr>
              <a:t>&gt; </a:t>
            </a:r>
            <a:r>
              <a:rPr kumimoji="0" lang="zh-TW" altLang="en-US" kern="1200" dirty="0">
                <a:solidFill>
                  <a:srgbClr val="0066FF"/>
                </a:solidFill>
                <a:latin typeface="微軟正黑體" pitchFamily="34" charset="-120"/>
                <a:ea typeface="微軟正黑體" pitchFamily="34" charset="-120"/>
                <a:cs typeface="+mn-cs"/>
              </a:rPr>
              <a:t>升級 </a:t>
            </a:r>
            <a:r>
              <a:rPr kumimoji="0" lang="en-US" altLang="zh-TW" kern="1200" dirty="0">
                <a:solidFill>
                  <a:srgbClr val="0066FF"/>
                </a:solidFill>
                <a:latin typeface="微軟正黑體" pitchFamily="34" charset="-120"/>
                <a:ea typeface="微軟正黑體" pitchFamily="34" charset="-120"/>
                <a:cs typeface="+mn-cs"/>
              </a:rPr>
              <a:t>&gt; </a:t>
            </a:r>
            <a:r>
              <a:rPr kumimoji="0" lang="zh-TW" altLang="en-US" kern="1200" dirty="0">
                <a:solidFill>
                  <a:srgbClr val="0066FF"/>
                </a:solidFill>
                <a:latin typeface="微軟正黑體" pitchFamily="34" charset="-120"/>
                <a:ea typeface="微軟正黑體" pitchFamily="34" charset="-120"/>
                <a:cs typeface="+mn-cs"/>
              </a:rPr>
              <a:t>重設</a:t>
            </a:r>
            <a:r>
              <a:rPr kumimoji="0" lang="en-US" altLang="zh-TW" kern="1200" dirty="0">
                <a:solidFill>
                  <a:srgbClr val="0066FF"/>
                </a:solidFill>
                <a:latin typeface="微軟正黑體" pitchFamily="34" charset="-120"/>
                <a:ea typeface="微軟正黑體" pitchFamily="34" charset="-120"/>
                <a:cs typeface="+mn-cs"/>
              </a:rPr>
              <a:t>) </a:t>
            </a:r>
          </a:p>
        </p:txBody>
      </p:sp>
      <p:sp>
        <p:nvSpPr>
          <p:cNvPr id="26628" name="Text Box 4"/>
          <p:cNvSpPr txBox="1">
            <a:spLocks noChangeArrowheads="1"/>
          </p:cNvSpPr>
          <p:nvPr/>
        </p:nvSpPr>
        <p:spPr bwMode="auto">
          <a:xfrm rot="-533256">
            <a:off x="468313" y="1125538"/>
            <a:ext cx="84248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zh-TW" altLang="zh-TW" sz="1800" b="0" i="0" u="none" strike="noStrike" kern="1200" cap="none" spc="0" normalizeH="0" baseline="0" noProof="0">
              <a:ln>
                <a:noFill/>
              </a:ln>
              <a:solidFill>
                <a:srgbClr val="000000"/>
              </a:solidFill>
              <a:effectLst/>
              <a:uLnTx/>
              <a:uFillTx/>
              <a:latin typeface="Verdana" pitchFamily="34" charset="0"/>
              <a:ea typeface="新細明體" pitchFamily="18" charset="-120"/>
              <a:cs typeface="+mn-cs"/>
            </a:endParaRPr>
          </a:p>
        </p:txBody>
      </p:sp>
      <p:sp>
        <p:nvSpPr>
          <p:cNvPr id="9" name="Rectangle 2"/>
          <p:cNvSpPr txBox="1">
            <a:spLocks noChangeArrowheads="1"/>
          </p:cNvSpPr>
          <p:nvPr/>
        </p:nvSpPr>
        <p:spPr bwMode="auto">
          <a:xfrm>
            <a:off x="1653594" y="443075"/>
            <a:ext cx="7055455" cy="769441"/>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重設新學年計劃</a:t>
            </a:r>
            <a:r>
              <a:rPr kumimoji="0" lang="en-US" altLang="zh-TW" sz="4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Tree>
    <p:extLst>
      <p:ext uri="{BB962C8B-B14F-4D97-AF65-F5344CB8AC3E}">
        <p14:creationId xmlns:p14="http://schemas.microsoft.com/office/powerpoint/2010/main" val="3677206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F1E0F-198D-4198-AFBF-438F2B950AF8}"/>
              </a:ext>
            </a:extLst>
          </p:cNvPr>
          <p:cNvPicPr>
            <a:picLocks noChangeAspect="1"/>
          </p:cNvPicPr>
          <p:nvPr/>
        </p:nvPicPr>
        <p:blipFill rotWithShape="1">
          <a:blip r:embed="rId2"/>
          <a:srcRect r="37715"/>
          <a:stretch/>
        </p:blipFill>
        <p:spPr>
          <a:xfrm>
            <a:off x="1547664" y="2098090"/>
            <a:ext cx="6192688" cy="2286782"/>
          </a:xfrm>
          <a:prstGeom prst="rect">
            <a:avLst/>
          </a:prstGeom>
        </p:spPr>
      </p:pic>
      <p:sp>
        <p:nvSpPr>
          <p:cNvPr id="7" name="Rectangle 2"/>
          <p:cNvSpPr txBox="1">
            <a:spLocks noChangeArrowheads="1"/>
          </p:cNvSpPr>
          <p:nvPr/>
        </p:nvSpPr>
        <p:spPr bwMode="auto">
          <a:xfrm>
            <a:off x="1835696" y="332656"/>
            <a:ext cx="6480720"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過渡到新學年</a:t>
            </a:r>
          </a:p>
        </p:txBody>
      </p:sp>
      <p:sp>
        <p:nvSpPr>
          <p:cNvPr id="5" name="矩形 4"/>
          <p:cNvSpPr/>
          <p:nvPr/>
        </p:nvSpPr>
        <p:spPr>
          <a:xfrm>
            <a:off x="1567815" y="3861049"/>
            <a:ext cx="771937"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矩形 5"/>
          <p:cNvSpPr/>
          <p:nvPr/>
        </p:nvSpPr>
        <p:spPr>
          <a:xfrm>
            <a:off x="5220072" y="3356992"/>
            <a:ext cx="1872208"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13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424767" y="1772816"/>
            <a:ext cx="8507413" cy="2160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沒有其他用戶正登入網上校管系統</a:t>
            </a:r>
            <a:endParaRPr kumimoji="0" lang="en-US" altLang="zh-TW" sz="4400" kern="1200" dirty="0">
              <a:solidFill>
                <a:schemeClr val="tx2">
                  <a:lumMod val="75000"/>
                </a:schemeClr>
              </a:solidFill>
              <a:latin typeface="微軟正黑體" pitchFamily="34" charset="-120"/>
              <a:ea typeface="微軟正黑體" pitchFamily="34" charset="-120"/>
            </a:endParaRPr>
          </a:p>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已設定新學年的學期開始日期和完結日期</a:t>
            </a:r>
            <a:endParaRPr kumimoji="0" lang="en-US" altLang="zh-TW" sz="4400" kern="1200" dirty="0">
              <a:solidFill>
                <a:schemeClr val="tx2">
                  <a:lumMod val="75000"/>
                </a:schemeClr>
              </a:solidFill>
              <a:latin typeface="微軟正黑體" pitchFamily="34" charset="-120"/>
              <a:ea typeface="微軟正黑體" pitchFamily="34" charset="-120"/>
            </a:endParaRPr>
          </a:p>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現學年學生的懷疑退學記錄可保留至新學年</a:t>
            </a:r>
          </a:p>
        </p:txBody>
      </p:sp>
      <p:sp>
        <p:nvSpPr>
          <p:cNvPr id="7" name="Rectangle 2"/>
          <p:cNvSpPr txBox="1">
            <a:spLocks noChangeArrowheads="1"/>
          </p:cNvSpPr>
          <p:nvPr/>
        </p:nvSpPr>
        <p:spPr bwMode="auto">
          <a:xfrm>
            <a:off x="1763688" y="321564"/>
            <a:ext cx="6912768"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過渡到新學年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Tree>
    <p:extLst>
      <p:ext uri="{BB962C8B-B14F-4D97-AF65-F5344CB8AC3E}">
        <p14:creationId xmlns:p14="http://schemas.microsoft.com/office/powerpoint/2010/main" val="2196945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329" y="2692005"/>
            <a:ext cx="6768752" cy="370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3"/>
          <p:cNvSpPr>
            <a:spLocks noGrp="1" noChangeArrowheads="1"/>
          </p:cNvSpPr>
          <p:nvPr>
            <p:ph idx="1"/>
          </p:nvPr>
        </p:nvSpPr>
        <p:spPr>
          <a:xfrm>
            <a:off x="169043" y="1412776"/>
            <a:ext cx="8507413" cy="2160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l"/>
            </a:pPr>
            <a:r>
              <a:rPr kumimoji="0" lang="zh-TW" altLang="en-US" kern="1200" dirty="0">
                <a:solidFill>
                  <a:schemeClr val="tx2">
                    <a:lumMod val="75000"/>
                  </a:schemeClr>
                </a:solidFill>
                <a:latin typeface="微軟正黑體" pitchFamily="34" charset="-120"/>
                <a:ea typeface="微軟正黑體" pitchFamily="34" charset="-120"/>
              </a:rPr>
              <a:t>指定下一學年所有學生的在學狀況 </a:t>
            </a:r>
            <a:endParaRPr kumimoji="0" lang="en-US" altLang="zh-TW" kern="1200" dirty="0">
              <a:solidFill>
                <a:schemeClr val="tx2">
                  <a:lumMod val="75000"/>
                </a:schemeClr>
              </a:solidFill>
              <a:latin typeface="微軟正黑體" pitchFamily="34" charset="-120"/>
              <a:ea typeface="微軟正黑體" pitchFamily="34" charset="-120"/>
            </a:endParaRPr>
          </a:p>
          <a:p>
            <a:pPr lvl="1">
              <a:buFont typeface="Wingdings" pitchFamily="2" charset="2"/>
              <a:buChar char="ü"/>
            </a:pPr>
            <a:r>
              <a:rPr kumimoji="0" lang="zh-TW" altLang="en-US" sz="2400" kern="1200" dirty="0">
                <a:solidFill>
                  <a:srgbClr val="0066FF"/>
                </a:solidFill>
                <a:latin typeface="微軟正黑體" pitchFamily="34" charset="-120"/>
                <a:ea typeface="微軟正黑體" pitchFamily="34" charset="-120"/>
                <a:cs typeface="+mn-cs"/>
              </a:rPr>
              <a:t>可以到「學生成績」模組列印「未有升級狀況學生淸單」 報告</a:t>
            </a:r>
          </a:p>
        </p:txBody>
      </p:sp>
      <p:sp>
        <p:nvSpPr>
          <p:cNvPr id="7" name="Rectangle 2"/>
          <p:cNvSpPr txBox="1">
            <a:spLocks noChangeArrowheads="1"/>
          </p:cNvSpPr>
          <p:nvPr/>
        </p:nvSpPr>
        <p:spPr bwMode="auto">
          <a:xfrm>
            <a:off x="1619672" y="321564"/>
            <a:ext cx="7056784"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過渡到新學年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
        <p:nvSpPr>
          <p:cNvPr id="8" name="矩形 7"/>
          <p:cNvSpPr/>
          <p:nvPr/>
        </p:nvSpPr>
        <p:spPr>
          <a:xfrm>
            <a:off x="3419872" y="3447002"/>
            <a:ext cx="1800200" cy="252028"/>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矩形 9"/>
          <p:cNvSpPr/>
          <p:nvPr/>
        </p:nvSpPr>
        <p:spPr>
          <a:xfrm>
            <a:off x="1155329" y="5805264"/>
            <a:ext cx="3473872" cy="252028"/>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97194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2420888"/>
            <a:ext cx="7162800" cy="4133850"/>
          </a:xfrm>
          <a:prstGeom prst="rect">
            <a:avLst/>
          </a:prstGeom>
        </p:spPr>
      </p:pic>
      <p:sp>
        <p:nvSpPr>
          <p:cNvPr id="34819" name="Rectangle 3"/>
          <p:cNvSpPr>
            <a:spLocks noGrp="1" noChangeArrowheads="1"/>
          </p:cNvSpPr>
          <p:nvPr>
            <p:ph idx="1"/>
          </p:nvPr>
        </p:nvSpPr>
        <p:spPr>
          <a:xfrm>
            <a:off x="313059" y="1484784"/>
            <a:ext cx="8507413" cy="122413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l"/>
            </a:pPr>
            <a:r>
              <a:rPr kumimoji="0" lang="zh-TW" altLang="en-US" sz="3000" kern="1200" dirty="0">
                <a:solidFill>
                  <a:schemeClr val="tx2">
                    <a:lumMod val="75000"/>
                  </a:schemeClr>
                </a:solidFill>
                <a:latin typeface="微軟正黑體" pitchFamily="34" charset="-120"/>
                <a:ea typeface="微軟正黑體" pitchFamily="34" charset="-120"/>
              </a:rPr>
              <a:t>在學生資料模組中，沒有已預備</a:t>
            </a:r>
            <a:r>
              <a:rPr kumimoji="0" lang="en-US" altLang="zh-TW" sz="3000" kern="1200" dirty="0">
                <a:solidFill>
                  <a:schemeClr val="tx2">
                    <a:lumMod val="75000"/>
                  </a:schemeClr>
                </a:solidFill>
                <a:latin typeface="微軟正黑體" pitchFamily="34" charset="-120"/>
                <a:ea typeface="微軟正黑體" pitchFamily="34" charset="-120"/>
              </a:rPr>
              <a:t>/</a:t>
            </a:r>
            <a:r>
              <a:rPr kumimoji="0" lang="zh-TW" altLang="en-US" sz="3000" kern="1200" dirty="0">
                <a:solidFill>
                  <a:schemeClr val="tx2">
                    <a:lumMod val="75000"/>
                  </a:schemeClr>
                </a:solidFill>
                <a:latin typeface="微軟正黑體" pitchFamily="34" charset="-120"/>
                <a:ea typeface="微軟正黑體" pitchFamily="34" charset="-120"/>
              </a:rPr>
              <a:t>確定的資料檔案待傳送至教育局</a:t>
            </a:r>
          </a:p>
          <a:p>
            <a:pPr marL="0" indent="0">
              <a:buNone/>
            </a:pPr>
            <a:endParaRPr kumimoji="0" lang="zh-TW" altLang="en-US" sz="3000" kern="1200" dirty="0">
              <a:solidFill>
                <a:srgbClr val="0066FF"/>
              </a:solidFill>
              <a:latin typeface="微軟正黑體" pitchFamily="34" charset="-120"/>
              <a:ea typeface="微軟正黑體" pitchFamily="34" charset="-120"/>
            </a:endParaRPr>
          </a:p>
        </p:txBody>
      </p:sp>
      <p:sp>
        <p:nvSpPr>
          <p:cNvPr id="7" name="Rectangle 2"/>
          <p:cNvSpPr txBox="1">
            <a:spLocks noChangeArrowheads="1"/>
          </p:cNvSpPr>
          <p:nvPr/>
        </p:nvSpPr>
        <p:spPr bwMode="auto">
          <a:xfrm>
            <a:off x="1907704" y="321564"/>
            <a:ext cx="6768752" cy="830997"/>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過渡到新學年</a:t>
            </a:r>
            <a:r>
              <a:rPr kumimoji="0" lang="en-US" altLang="zh-TW"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48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注意事項</a:t>
            </a:r>
          </a:p>
        </p:txBody>
      </p:sp>
      <p:sp>
        <p:nvSpPr>
          <p:cNvPr id="8" name="矩形 7"/>
          <p:cNvSpPr/>
          <p:nvPr/>
        </p:nvSpPr>
        <p:spPr>
          <a:xfrm>
            <a:off x="1331640" y="3140968"/>
            <a:ext cx="2448272" cy="2967025"/>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矩形 1"/>
          <p:cNvSpPr/>
          <p:nvPr/>
        </p:nvSpPr>
        <p:spPr>
          <a:xfrm>
            <a:off x="1746099" y="3365701"/>
            <a:ext cx="1619354" cy="2646878"/>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6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sym typeface="Wingdings"/>
              </a:rPr>
              <a:t></a:t>
            </a:r>
            <a:endParaRPr kumimoji="1" lang="zh-HK" altLang="en-US" sz="16600" b="0" i="0" u="none" strike="noStrike" kern="1200" cap="none" spc="0" normalizeH="0" baseline="0" noProof="0" dirty="0">
              <a:ln>
                <a:noFill/>
              </a:ln>
              <a:solidFill>
                <a:srgbClr val="000000"/>
              </a:solidFill>
              <a:effectLst/>
              <a:uLnTx/>
              <a:uFillTx/>
              <a:latin typeface="Verdana" pitchFamily="34" charset="0"/>
              <a:ea typeface="新細明體" pitchFamily="18" charset="-120"/>
              <a:cs typeface="+mn-cs"/>
            </a:endParaRPr>
          </a:p>
        </p:txBody>
      </p:sp>
      <p:sp>
        <p:nvSpPr>
          <p:cNvPr id="9" name="矩形 8"/>
          <p:cNvSpPr/>
          <p:nvPr/>
        </p:nvSpPr>
        <p:spPr>
          <a:xfrm>
            <a:off x="1907704" y="2613698"/>
            <a:ext cx="1020445" cy="2392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9259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1"/>
          </p:nvPr>
        </p:nvSpPr>
        <p:spPr>
          <a:xfrm>
            <a:off x="300805" y="1772816"/>
            <a:ext cx="8507413" cy="230425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系統將從現學年轉換到新學年 </a:t>
            </a:r>
          </a:p>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所有在校學生的升級記錄將轉到新學年</a:t>
            </a:r>
            <a:endParaRPr kumimoji="0" lang="en-US" altLang="zh-TW" sz="4400" kern="1200" dirty="0">
              <a:solidFill>
                <a:schemeClr val="tx2">
                  <a:lumMod val="75000"/>
                </a:schemeClr>
              </a:solidFill>
              <a:latin typeface="微軟正黑體" pitchFamily="34" charset="-120"/>
              <a:ea typeface="微軟正黑體" pitchFamily="34" charset="-120"/>
            </a:endParaRPr>
          </a:p>
          <a:p>
            <a:pPr>
              <a:buFont typeface="Wingdings" pitchFamily="2" charset="2"/>
              <a:buChar char="l"/>
            </a:pPr>
            <a:r>
              <a:rPr kumimoji="0" lang="zh-TW" altLang="en-US" sz="4400" kern="1200" dirty="0">
                <a:solidFill>
                  <a:schemeClr val="tx2">
                    <a:lumMod val="75000"/>
                  </a:schemeClr>
                </a:solidFill>
                <a:latin typeface="微軟正黑體" pitchFamily="34" charset="-120"/>
                <a:ea typeface="微軟正黑體" pitchFamily="34" charset="-120"/>
              </a:rPr>
              <a:t>可以紀錄新學年的學生出席資料</a:t>
            </a:r>
            <a:endParaRPr kumimoji="0" lang="zh-TW" altLang="en-US" sz="4400" kern="1200" dirty="0">
              <a:solidFill>
                <a:srgbClr val="0066FF"/>
              </a:solidFill>
              <a:latin typeface="微軟正黑體" pitchFamily="34" charset="-120"/>
              <a:ea typeface="微軟正黑體" pitchFamily="34" charset="-120"/>
            </a:endParaRPr>
          </a:p>
        </p:txBody>
      </p:sp>
      <p:sp>
        <p:nvSpPr>
          <p:cNvPr id="7" name="Rectangle 2"/>
          <p:cNvSpPr txBox="1">
            <a:spLocks noChangeArrowheads="1"/>
          </p:cNvSpPr>
          <p:nvPr/>
        </p:nvSpPr>
        <p:spPr bwMode="auto">
          <a:xfrm>
            <a:off x="1763688" y="321564"/>
            <a:ext cx="6912768" cy="947196"/>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過渡到新學年</a:t>
            </a:r>
            <a:r>
              <a:rPr kumimoji="0" lang="en-US" altLang="zh-TW"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a:t>
            </a: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影響</a:t>
            </a:r>
          </a:p>
        </p:txBody>
      </p:sp>
    </p:spTree>
    <p:extLst>
      <p:ext uri="{BB962C8B-B14F-4D97-AF65-F5344CB8AC3E}">
        <p14:creationId xmlns:p14="http://schemas.microsoft.com/office/powerpoint/2010/main" val="3702862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p:txBody>
          <a:bodyPr/>
          <a:lstStyle/>
          <a:p>
            <a:pPr>
              <a:defRPr/>
            </a:pPr>
            <a:r>
              <a:rPr lang="zh-TW" sz="6600" dirty="0">
                <a:effectLst>
                  <a:outerShdw blurRad="38100" dist="38100" dir="2700000" algn="tl">
                    <a:srgbClr val="C0C0C0"/>
                  </a:outerShdw>
                </a:effectLst>
                <a:latin typeface="新細明體" panose="02020500000000000000" pitchFamily="18" charset="-120"/>
                <a:ea typeface="新細明體" panose="02020500000000000000" pitchFamily="18" charset="-120"/>
              </a:rPr>
              <a:t>學校管理</a:t>
            </a:r>
            <a:r>
              <a:rPr lang="zh-TW" altLang="en-US" sz="6600" dirty="0">
                <a:effectLst>
                  <a:outerShdw blurRad="38100" dist="38100" dir="2700000" algn="tl">
                    <a:srgbClr val="C0C0C0"/>
                  </a:outerShdw>
                </a:effectLst>
                <a:latin typeface="新細明體" panose="02020500000000000000" pitchFamily="18" charset="-120"/>
                <a:ea typeface="新細明體" panose="02020500000000000000" pitchFamily="18" charset="-120"/>
              </a:rPr>
              <a:t>模組</a:t>
            </a:r>
            <a:endParaRPr lang="zh-TW" sz="6600" dirty="0">
              <a:effectLst>
                <a:outerShdw blurRad="38100" dist="38100" dir="2700000" algn="tl">
                  <a:srgbClr val="C0C0C0"/>
                </a:outerShdw>
              </a:effectLst>
              <a:latin typeface="新細明體" panose="02020500000000000000" pitchFamily="18" charset="-120"/>
              <a:ea typeface="新細明體" panose="02020500000000000000" pitchFamily="18" charset="-120"/>
            </a:endParaRPr>
          </a:p>
        </p:txBody>
      </p:sp>
      <p:sp>
        <p:nvSpPr>
          <p:cNvPr id="20484" name="副標題 1"/>
          <p:cNvSpPr>
            <a:spLocks noGrp="1"/>
          </p:cNvSpPr>
          <p:nvPr>
            <p:ph type="subTitle" idx="1"/>
          </p:nvPr>
        </p:nvSpPr>
        <p:spPr/>
        <p:txBody>
          <a:bodyPr/>
          <a:lstStyle/>
          <a:p>
            <a:r>
              <a:rPr lang="zh-TW" altLang="zh-HK" sz="3600" dirty="0">
                <a:ea typeface="新細明體" panose="02020500000000000000" pitchFamily="18" charset="-120"/>
              </a:rPr>
              <a:t>預備新學年學校資料</a:t>
            </a:r>
          </a:p>
        </p:txBody>
      </p:sp>
      <p:pic>
        <p:nvPicPr>
          <p:cNvPr id="2" name="圖片 1"/>
          <p:cNvPicPr>
            <a:picLocks noChangeAspect="1"/>
          </p:cNvPicPr>
          <p:nvPr/>
        </p:nvPicPr>
        <p:blipFill>
          <a:blip r:embed="rId3"/>
          <a:stretch>
            <a:fillRect/>
          </a:stretch>
        </p:blipFill>
        <p:spPr>
          <a:xfrm>
            <a:off x="609600" y="1143000"/>
            <a:ext cx="1704975" cy="49815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3019" y="1484784"/>
            <a:ext cx="8496944" cy="4293673"/>
          </a:xfrm>
          <a:prstGeom prst="rect">
            <a:avLst/>
          </a:prstGeom>
        </p:spPr>
      </p:pic>
      <p:sp>
        <p:nvSpPr>
          <p:cNvPr id="6" name="矩形 5"/>
          <p:cNvSpPr/>
          <p:nvPr/>
        </p:nvSpPr>
        <p:spPr>
          <a:xfrm>
            <a:off x="827584" y="5373216"/>
            <a:ext cx="7056784"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矩形 1"/>
          <p:cNvSpPr/>
          <p:nvPr/>
        </p:nvSpPr>
        <p:spPr>
          <a:xfrm>
            <a:off x="395537" y="5877272"/>
            <a:ext cx="8136904"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主頁 </a:t>
            </a:r>
            <a:r>
              <a:rPr kumimoji="1" lang="en-US" altLang="zh-TW"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&gt; </a:t>
            </a:r>
            <a:r>
              <a:rPr kumimoji="1" lang="zh-TW" altLang="en-US"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培訓課程 </a:t>
            </a:r>
            <a:r>
              <a:rPr kumimoji="1" lang="en-US" altLang="zh-TW"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&gt; </a:t>
            </a:r>
            <a:r>
              <a:rPr kumimoji="1" lang="zh-TW" altLang="en-US"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課程講義</a:t>
            </a:r>
            <a:r>
              <a:rPr kumimoji="1" lang="en-US" altLang="zh-TW"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rPr>
              <a:t> </a:t>
            </a:r>
            <a:endParaRPr kumimoji="1" lang="zh-HK" altLang="en-US" sz="2800" b="1" i="0" u="none" strike="noStrike" kern="1200" cap="none" spc="0" normalizeH="0" baseline="0" noProof="0" dirty="0">
              <a:ln>
                <a:noFill/>
              </a:ln>
              <a:solidFill>
                <a:srgbClr val="0066FF"/>
              </a:solidFill>
              <a:effectLst/>
              <a:uLnTx/>
              <a:uFillTx/>
              <a:latin typeface="Verdana" pitchFamily="34" charset="0"/>
              <a:ea typeface="新細明體" pitchFamily="18" charset="-120"/>
              <a:cs typeface="+mn-cs"/>
            </a:endParaRPr>
          </a:p>
        </p:txBody>
      </p:sp>
    </p:spTree>
    <p:extLst>
      <p:ext uri="{BB962C8B-B14F-4D97-AF65-F5344CB8AC3E}">
        <p14:creationId xmlns:p14="http://schemas.microsoft.com/office/powerpoint/2010/main" val="1610616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Line 60"/>
          <p:cNvSpPr>
            <a:spLocks noChangeShapeType="1"/>
          </p:cNvSpPr>
          <p:nvPr/>
        </p:nvSpPr>
        <p:spPr bwMode="auto">
          <a:xfrm flipH="1">
            <a:off x="4365623" y="3651251"/>
            <a:ext cx="2965121" cy="2001838"/>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6386" name="標題 2"/>
          <p:cNvSpPr>
            <a:spLocks noGrp="1"/>
          </p:cNvSpPr>
          <p:nvPr>
            <p:ph type="title"/>
          </p:nvPr>
        </p:nvSpPr>
        <p:spPr>
          <a:xfrm>
            <a:off x="1732087" y="116632"/>
            <a:ext cx="6975226" cy="762000"/>
          </a:xfrm>
        </p:spPr>
        <p:txBody>
          <a:bodyPr/>
          <a:lstStyle/>
          <a:p>
            <a:r>
              <a:rPr lang="zh-TW" altLang="en-US" sz="3600" dirty="0">
                <a:ea typeface="PMingLiU" panose="02020500000000000000" pitchFamily="18" charset="-120"/>
              </a:rPr>
              <a:t>學校管理模組 與其他模組的關係</a:t>
            </a:r>
            <a:endParaRPr lang="zh-HK" altLang="en-US" sz="3600" b="1" dirty="0">
              <a:effectLst>
                <a:outerShdw blurRad="38100" dist="38100" dir="2700000" algn="tl">
                  <a:srgbClr val="000000">
                    <a:alpha val="43137"/>
                  </a:srgbClr>
                </a:outerShdw>
              </a:effectLst>
              <a:ea typeface="新細明體" charset="-120"/>
            </a:endParaRPr>
          </a:p>
        </p:txBody>
      </p:sp>
      <p:sp>
        <p:nvSpPr>
          <p:cNvPr id="26627" name="Line 49"/>
          <p:cNvSpPr>
            <a:spLocks noChangeShapeType="1"/>
          </p:cNvSpPr>
          <p:nvPr/>
        </p:nvSpPr>
        <p:spPr bwMode="auto">
          <a:xfrm flipV="1">
            <a:off x="6248400" y="3132138"/>
            <a:ext cx="1050925" cy="1693862"/>
          </a:xfrm>
          <a:prstGeom prst="line">
            <a:avLst/>
          </a:prstGeom>
          <a:noFill/>
          <a:ln w="317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80" name="Line 51"/>
          <p:cNvSpPr>
            <a:spLocks noChangeShapeType="1"/>
          </p:cNvSpPr>
          <p:nvPr/>
        </p:nvSpPr>
        <p:spPr bwMode="auto">
          <a:xfrm>
            <a:off x="4427538" y="3201988"/>
            <a:ext cx="1223962" cy="1624012"/>
          </a:xfrm>
          <a:prstGeom prst="line">
            <a:avLst/>
          </a:prstGeom>
          <a:noFill/>
          <a:ln w="9525">
            <a:solidFill>
              <a:schemeClr val="bg1">
                <a:lumMod val="50000"/>
              </a:schemeClr>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29" name="Line 78"/>
          <p:cNvSpPr>
            <a:spLocks noChangeShapeType="1"/>
          </p:cNvSpPr>
          <p:nvPr/>
        </p:nvSpPr>
        <p:spPr bwMode="auto">
          <a:xfrm flipV="1">
            <a:off x="6443663" y="4479925"/>
            <a:ext cx="865187" cy="3587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82" name="AutoShape 6"/>
          <p:cNvSpPr>
            <a:spLocks noChangeArrowheads="1"/>
          </p:cNvSpPr>
          <p:nvPr/>
        </p:nvSpPr>
        <p:spPr bwMode="auto">
          <a:xfrm>
            <a:off x="2389188" y="2606675"/>
            <a:ext cx="1103312" cy="504825"/>
          </a:xfrm>
          <a:prstGeom prst="roundRect">
            <a:avLst>
              <a:gd name="adj" fmla="val 12495"/>
            </a:avLst>
          </a:prstGeom>
          <a:solidFill>
            <a:schemeClr val="bg1">
              <a:lumMod val="85000"/>
            </a:schemeClr>
          </a:solidFill>
          <a:ln w="22225">
            <a:solidFill>
              <a:srgbClr val="063DE8"/>
            </a:solidFill>
            <a:round/>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prstClr val="black"/>
                </a:solidFill>
                <a:effectLst/>
                <a:uLnTx/>
                <a:uFillTx/>
                <a:latin typeface="Arial" charset="0"/>
                <a:ea typeface="+mn-ea"/>
                <a:cs typeface="+mn-cs"/>
              </a:rPr>
              <a:t>財務管理</a:t>
            </a:r>
            <a:endParaRPr kumimoji="0" lang="en-US" altLang="zh-TW" sz="1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prstClr val="black"/>
                </a:solidFill>
                <a:effectLst/>
                <a:uLnTx/>
                <a:uFillTx/>
                <a:latin typeface="Arial" charset="0"/>
                <a:ea typeface="+mn-ea"/>
                <a:cs typeface="+mn-cs"/>
              </a:rPr>
              <a:t>及策劃</a:t>
            </a:r>
            <a:endParaRPr kumimoji="0" lang="en-US" altLang="zh-TW"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6631" name="AutoShape 7"/>
          <p:cNvSpPr>
            <a:spLocks noChangeArrowheads="1"/>
          </p:cNvSpPr>
          <p:nvPr/>
        </p:nvSpPr>
        <p:spPr bwMode="auto">
          <a:xfrm>
            <a:off x="1547813" y="3863975"/>
            <a:ext cx="1482725" cy="719138"/>
          </a:xfrm>
          <a:prstGeom prst="roundRect">
            <a:avLst>
              <a:gd name="adj" fmla="val 12495"/>
            </a:avLst>
          </a:prstGeom>
          <a:solidFill>
            <a:srgbClr val="C7CBF1"/>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時間表編排</a:t>
            </a:r>
            <a:r>
              <a:rPr kumimoji="0" lang="en-US" altLang="zh-TW"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a:t>
            </a:r>
            <a:r>
              <a:rPr kumimoji="0" lang="zh-TW" altLang="en-US"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網上版</a:t>
            </a:r>
            <a:r>
              <a:rPr kumimoji="0" lang="en-US" altLang="zh-TW"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時間表編排</a:t>
            </a:r>
            <a:r>
              <a:rPr kumimoji="0" lang="en-US" altLang="zh-TW"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a:t>
            </a:r>
            <a:r>
              <a:rPr kumimoji="0" lang="zh-TW" altLang="en-US"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介面</a:t>
            </a:r>
            <a:r>
              <a:rPr kumimoji="0" lang="en-US" altLang="zh-TW" sz="13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3" action="ppaction://hlinksldjump"/>
              </a:rPr>
              <a:t>)</a:t>
            </a:r>
            <a:endParaRPr kumimoji="0" lang="en-US" altLang="zh-TW" sz="1300" b="0" i="0" u="none" strike="noStrike" kern="1200" cap="none" spc="0" normalizeH="0" baseline="0" noProof="0" dirty="0">
              <a:ln>
                <a:noFill/>
              </a:ln>
              <a:solidFill>
                <a:prstClr val="black"/>
              </a:solidFill>
              <a:effectLst/>
              <a:uLnTx/>
              <a:uFillTx/>
              <a:latin typeface="Arial" charset="0"/>
              <a:ea typeface="標楷體" pitchFamily="65" charset="-120"/>
              <a:cs typeface="+mn-cs"/>
            </a:endParaRPr>
          </a:p>
        </p:txBody>
      </p:sp>
      <p:sp>
        <p:nvSpPr>
          <p:cNvPr id="26632" name="AutoShape 8"/>
          <p:cNvSpPr>
            <a:spLocks noChangeArrowheads="1"/>
          </p:cNvSpPr>
          <p:nvPr/>
        </p:nvSpPr>
        <p:spPr bwMode="auto">
          <a:xfrm>
            <a:off x="5029200" y="2616200"/>
            <a:ext cx="1487488" cy="515938"/>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6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4" action="ppaction://hlinksldjump"/>
              </a:rPr>
              <a:t>學生出席資料</a:t>
            </a:r>
            <a:endParaRPr kumimoji="0" lang="en-US" altLang="zh-TW" sz="16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33" name="AutoShape 9"/>
          <p:cNvSpPr>
            <a:spLocks noChangeArrowheads="1"/>
          </p:cNvSpPr>
          <p:nvPr/>
        </p:nvSpPr>
        <p:spPr bwMode="auto">
          <a:xfrm>
            <a:off x="3505200" y="3687763"/>
            <a:ext cx="995363" cy="484187"/>
          </a:xfrm>
          <a:prstGeom prst="roundRect">
            <a:avLst>
              <a:gd name="adj" fmla="val 12495"/>
            </a:avLst>
          </a:prstGeom>
          <a:solidFill>
            <a:srgbClr val="FFC000"/>
          </a:solidFill>
          <a:ln w="38100">
            <a:solidFill>
              <a:srgbClr val="FF0000"/>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6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5" action="ppaction://hlinksldjump"/>
              </a:rPr>
              <a:t>學校管理</a:t>
            </a:r>
            <a:endParaRPr kumimoji="0" lang="en-US" altLang="zh-TW" sz="1600" b="0" i="0" u="none" strike="noStrike" kern="1200" cap="none" spc="0" normalizeH="0" baseline="0" noProof="0" dirty="0">
              <a:ln>
                <a:noFill/>
              </a:ln>
              <a:solidFill>
                <a:prstClr val="black"/>
              </a:solidFill>
              <a:effectLst/>
              <a:uLnTx/>
              <a:uFillTx/>
              <a:latin typeface="Arial" charset="0"/>
              <a:ea typeface="標楷體" pitchFamily="65" charset="-120"/>
              <a:cs typeface="+mn-cs"/>
            </a:endParaRPr>
          </a:p>
        </p:txBody>
      </p:sp>
      <p:sp>
        <p:nvSpPr>
          <p:cNvPr id="26634" name="AutoShape 10"/>
          <p:cNvSpPr>
            <a:spLocks noChangeArrowheads="1"/>
          </p:cNvSpPr>
          <p:nvPr/>
        </p:nvSpPr>
        <p:spPr bwMode="auto">
          <a:xfrm>
            <a:off x="2195513" y="4767263"/>
            <a:ext cx="1223962" cy="527050"/>
          </a:xfrm>
          <a:prstGeom prst="roundRect">
            <a:avLst>
              <a:gd name="adj" fmla="val 12495"/>
            </a:avLst>
          </a:prstGeom>
          <a:solidFill>
            <a:srgbClr val="FFC000"/>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HK" altLang="en-US" sz="1400" b="0" i="0" u="none" strike="noStrike" kern="1200" cap="none" spc="0" normalizeH="0" baseline="0" noProof="0" dirty="0">
                <a:ln>
                  <a:noFill/>
                </a:ln>
                <a:solidFill>
                  <a:srgbClr val="660066"/>
                </a:solidFill>
                <a:effectLst/>
                <a:uLnTx/>
                <a:uFillTx/>
                <a:latin typeface="Arial" charset="0"/>
                <a:ea typeface="標楷體" pitchFamily="65" charset="-120"/>
                <a:cs typeface="+mn-cs"/>
                <a:hlinkClick r:id="rId6" action="ppaction://hlinksldjump"/>
              </a:rPr>
              <a:t>教職員資料</a:t>
            </a:r>
            <a:endParaRPr kumimoji="0" lang="en-US" altLang="zh-TW" sz="1400" b="0" i="0" u="none" strike="noStrike" kern="1200" cap="none" spc="0" normalizeH="0" baseline="0" noProof="0" dirty="0">
              <a:ln>
                <a:noFill/>
              </a:ln>
              <a:solidFill>
                <a:srgbClr val="660066"/>
              </a:solidFill>
              <a:effectLst/>
              <a:uLnTx/>
              <a:uFillTx/>
              <a:latin typeface="Arial" charset="0"/>
              <a:ea typeface="標楷體" pitchFamily="65" charset="-120"/>
              <a:cs typeface="+mn-cs"/>
            </a:endParaRPr>
          </a:p>
        </p:txBody>
      </p:sp>
      <p:sp>
        <p:nvSpPr>
          <p:cNvPr id="26635" name="AutoShape 11"/>
          <p:cNvSpPr>
            <a:spLocks noChangeArrowheads="1"/>
          </p:cNvSpPr>
          <p:nvPr/>
        </p:nvSpPr>
        <p:spPr bwMode="auto">
          <a:xfrm>
            <a:off x="5311775" y="3705225"/>
            <a:ext cx="1201738" cy="558800"/>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7" action="ppaction://hlinksldjump"/>
              </a:rPr>
              <a:t>學生成績 </a:t>
            </a:r>
            <a:r>
              <a:rPr kumimoji="0" lang="en-US" altLang="zh-HK" sz="14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7" action="ppaction://hlinksldjump"/>
              </a:rPr>
              <a:t>/ </a:t>
            </a: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7" action="ppaction://hlinksldjump"/>
              </a:rPr>
              <a:t> </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7" action="ppaction://hlinksldjump"/>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7" action="ppaction://hlinksldjump"/>
              </a:rPr>
              <a:t>特殊學生成績</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36" name="AutoShape 13"/>
          <p:cNvSpPr>
            <a:spLocks noChangeArrowheads="1"/>
          </p:cNvSpPr>
          <p:nvPr/>
        </p:nvSpPr>
        <p:spPr bwMode="auto">
          <a:xfrm>
            <a:off x="7188199" y="2654300"/>
            <a:ext cx="1376907" cy="469900"/>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獎懲資料</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37" name="AutoShape 14"/>
          <p:cNvSpPr>
            <a:spLocks noChangeArrowheads="1"/>
          </p:cNvSpPr>
          <p:nvPr/>
        </p:nvSpPr>
        <p:spPr bwMode="auto">
          <a:xfrm>
            <a:off x="7409475" y="4513911"/>
            <a:ext cx="1181100" cy="383870"/>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學生學習概覽</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38" name="AutoShape 15"/>
          <p:cNvSpPr>
            <a:spLocks noChangeArrowheads="1"/>
          </p:cNvSpPr>
          <p:nvPr/>
        </p:nvSpPr>
        <p:spPr bwMode="auto">
          <a:xfrm>
            <a:off x="7311744" y="5728895"/>
            <a:ext cx="1228906" cy="408781"/>
          </a:xfrm>
          <a:prstGeom prst="roundRect">
            <a:avLst>
              <a:gd name="adj" fmla="val 12495"/>
            </a:avLst>
          </a:prstGeom>
          <a:solidFill>
            <a:srgbClr val="FFFFCC"/>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香港學科測驗</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39" name="Rectangle 19"/>
          <p:cNvSpPr>
            <a:spLocks noChangeArrowheads="1"/>
          </p:cNvSpPr>
          <p:nvPr/>
        </p:nvSpPr>
        <p:spPr bwMode="auto">
          <a:xfrm>
            <a:off x="3556000" y="6232525"/>
            <a:ext cx="4335463" cy="53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HK" altLang="en-US" sz="2000" b="1" i="0" u="none" strike="noStrike" kern="1200" cap="none" spc="0" normalizeH="0" baseline="0" noProof="0" dirty="0">
                <a:ln>
                  <a:noFill/>
                </a:ln>
                <a:solidFill>
                  <a:srgbClr val="063DE8"/>
                </a:solidFill>
                <a:effectLst>
                  <a:outerShdw blurRad="38100" dist="38100" dir="2700000" algn="tl">
                    <a:srgbClr val="000000">
                      <a:alpha val="43137"/>
                    </a:srgbClr>
                  </a:outerShdw>
                </a:effectLst>
                <a:uLnTx/>
                <a:uFillTx/>
                <a:latin typeface="Arial" charset="0"/>
                <a:ea typeface="細明體" pitchFamily="49" charset="-120"/>
                <a:cs typeface="+mn-cs"/>
              </a:rPr>
              <a:t>教育局，</a:t>
            </a:r>
            <a:r>
              <a:rPr kumimoji="0" lang="zh-TW" altLang="en-US" sz="2000" b="1" i="0" u="none" strike="noStrike" kern="1200" cap="none" spc="0" normalizeH="0" baseline="0" noProof="0" dirty="0">
                <a:ln>
                  <a:noFill/>
                </a:ln>
                <a:solidFill>
                  <a:srgbClr val="063DE8"/>
                </a:solidFill>
                <a:effectLst>
                  <a:outerShdw blurRad="38100" dist="38100" dir="2700000" algn="tl">
                    <a:srgbClr val="000000">
                      <a:alpha val="43137"/>
                    </a:srgbClr>
                  </a:outerShdw>
                </a:effectLst>
                <a:uLnTx/>
                <a:uFillTx/>
                <a:latin typeface="Arial" charset="0"/>
                <a:ea typeface="細明體" pitchFamily="49" charset="-120"/>
                <a:cs typeface="+mn-cs"/>
              </a:rPr>
              <a:t>學生資助處，</a:t>
            </a:r>
            <a:r>
              <a:rPr kumimoji="0" lang="zh-HK" altLang="en-US" sz="2000" b="1" i="0" u="none" strike="noStrike" kern="1200" cap="none" spc="0" normalizeH="0" baseline="0" noProof="0" dirty="0">
                <a:ln>
                  <a:noFill/>
                </a:ln>
                <a:solidFill>
                  <a:srgbClr val="063DE8"/>
                </a:solidFill>
                <a:effectLst>
                  <a:outerShdw blurRad="38100" dist="38100" dir="2700000" algn="tl">
                    <a:srgbClr val="000000">
                      <a:alpha val="43137"/>
                    </a:srgbClr>
                  </a:outerShdw>
                </a:effectLst>
                <a:uLnTx/>
                <a:uFillTx/>
                <a:latin typeface="Arial" charset="0"/>
                <a:ea typeface="細明體" pitchFamily="49" charset="-120"/>
                <a:cs typeface="+mn-cs"/>
              </a:rPr>
              <a:t>香港考評局</a:t>
            </a:r>
            <a:endParaRPr kumimoji="0" lang="en-US" altLang="zh-TW" sz="2000" b="1" i="0" u="none" strike="noStrike" kern="1200" cap="none" spc="0" normalizeH="0" baseline="0" noProof="0" dirty="0">
              <a:ln>
                <a:noFill/>
              </a:ln>
              <a:solidFill>
                <a:srgbClr val="063DE8"/>
              </a:solidFill>
              <a:effectLst>
                <a:outerShdw blurRad="38100" dist="38100" dir="2700000" algn="tl">
                  <a:srgbClr val="000000">
                    <a:alpha val="43137"/>
                  </a:srgbClr>
                </a:outerShdw>
              </a:effectLst>
              <a:uLnTx/>
              <a:uFillTx/>
              <a:latin typeface="Arial" charset="0"/>
              <a:ea typeface="細明體" pitchFamily="49" charset="-120"/>
              <a:cs typeface="+mn-cs"/>
            </a:endParaRPr>
          </a:p>
        </p:txBody>
      </p:sp>
      <p:sp>
        <p:nvSpPr>
          <p:cNvPr id="26640" name="AutoShape 30"/>
          <p:cNvSpPr>
            <a:spLocks noChangeArrowheads="1"/>
          </p:cNvSpPr>
          <p:nvPr/>
        </p:nvSpPr>
        <p:spPr bwMode="auto">
          <a:xfrm>
            <a:off x="3657600" y="2751138"/>
            <a:ext cx="842963" cy="450850"/>
          </a:xfrm>
          <a:prstGeom prst="roundRect">
            <a:avLst>
              <a:gd name="adj" fmla="val 12495"/>
            </a:avLst>
          </a:prstGeom>
          <a:solidFill>
            <a:srgbClr val="FFFFCC"/>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學位分配</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41" name="AutoShape 31"/>
          <p:cNvSpPr>
            <a:spLocks noChangeArrowheads="1"/>
          </p:cNvSpPr>
          <p:nvPr/>
        </p:nvSpPr>
        <p:spPr bwMode="auto">
          <a:xfrm>
            <a:off x="7294562" y="3263176"/>
            <a:ext cx="1164043" cy="423070"/>
          </a:xfrm>
          <a:prstGeom prst="roundRect">
            <a:avLst>
              <a:gd name="adj" fmla="val 12495"/>
            </a:avLst>
          </a:prstGeom>
          <a:solidFill>
            <a:srgbClr val="FFFFCC"/>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   課外活動</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42" name="Rectangle 37"/>
          <p:cNvSpPr>
            <a:spLocks noChangeArrowheads="1"/>
          </p:cNvSpPr>
          <p:nvPr/>
        </p:nvSpPr>
        <p:spPr bwMode="auto">
          <a:xfrm>
            <a:off x="3694113" y="1541463"/>
            <a:ext cx="1165225" cy="431800"/>
          </a:xfrm>
          <a:prstGeom prst="rect">
            <a:avLst/>
          </a:prstGeom>
          <a:solidFill>
            <a:schemeClr val="bg1"/>
          </a:solidFill>
          <a:ln w="22225">
            <a:solidFill>
              <a:srgbClr val="182DCA"/>
            </a:solidFill>
            <a:miter lim="800000"/>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資料</a:t>
            </a: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管理</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596" name="AutoShape 39"/>
          <p:cNvSpPr>
            <a:spLocks noChangeArrowheads="1"/>
          </p:cNvSpPr>
          <p:nvPr/>
        </p:nvSpPr>
        <p:spPr bwMode="auto">
          <a:xfrm>
            <a:off x="4276725" y="2033588"/>
            <a:ext cx="76200" cy="228600"/>
          </a:xfrm>
          <a:prstGeom prst="upDown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597" name="Line 44"/>
          <p:cNvSpPr>
            <a:spLocks noChangeShapeType="1"/>
          </p:cNvSpPr>
          <p:nvPr/>
        </p:nvSpPr>
        <p:spPr bwMode="auto">
          <a:xfrm flipH="1" flipV="1">
            <a:off x="4500563" y="2976563"/>
            <a:ext cx="1008062" cy="71120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599" name="Line 46"/>
          <p:cNvSpPr>
            <a:spLocks noChangeShapeType="1"/>
          </p:cNvSpPr>
          <p:nvPr/>
        </p:nvSpPr>
        <p:spPr bwMode="auto">
          <a:xfrm flipH="1" flipV="1">
            <a:off x="2700338" y="4583113"/>
            <a:ext cx="0" cy="18415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48" name="AutoShape 54"/>
          <p:cNvSpPr>
            <a:spLocks noChangeArrowheads="1"/>
          </p:cNvSpPr>
          <p:nvPr/>
        </p:nvSpPr>
        <p:spPr bwMode="auto">
          <a:xfrm flipH="1" flipV="1">
            <a:off x="5392738" y="5761701"/>
            <a:ext cx="1295400" cy="357915"/>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r>
              <a:rPr kumimoji="0" lang="zh-HK"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應用學習</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6649" name="Line 55"/>
          <p:cNvSpPr>
            <a:spLocks noChangeShapeType="1"/>
          </p:cNvSpPr>
          <p:nvPr/>
        </p:nvSpPr>
        <p:spPr bwMode="auto">
          <a:xfrm flipV="1">
            <a:off x="3419475" y="4181475"/>
            <a:ext cx="558800" cy="657225"/>
          </a:xfrm>
          <a:prstGeom prst="line">
            <a:avLst/>
          </a:prstGeom>
          <a:noFill/>
          <a:ln w="38100">
            <a:solidFill>
              <a:srgbClr val="FF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03" name="Line 56"/>
          <p:cNvSpPr>
            <a:spLocks noChangeShapeType="1"/>
          </p:cNvSpPr>
          <p:nvPr/>
        </p:nvSpPr>
        <p:spPr bwMode="auto">
          <a:xfrm flipH="1">
            <a:off x="6057903" y="5294313"/>
            <a:ext cx="0" cy="467388"/>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51" name="AutoShape 57"/>
          <p:cNvSpPr>
            <a:spLocks noChangeArrowheads="1"/>
          </p:cNvSpPr>
          <p:nvPr/>
        </p:nvSpPr>
        <p:spPr bwMode="auto">
          <a:xfrm>
            <a:off x="3708400" y="4838700"/>
            <a:ext cx="1027113" cy="455613"/>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香港考評局</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程</a:t>
            </a:r>
            <a:r>
              <a:rPr kumimoji="0" lang="zh-HK"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序</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24605" name="Line 58"/>
          <p:cNvSpPr>
            <a:spLocks noChangeShapeType="1"/>
          </p:cNvSpPr>
          <p:nvPr/>
        </p:nvSpPr>
        <p:spPr bwMode="auto">
          <a:xfrm flipH="1">
            <a:off x="4716463" y="5054600"/>
            <a:ext cx="431800" cy="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06" name="Line 59"/>
          <p:cNvSpPr>
            <a:spLocks noChangeShapeType="1"/>
          </p:cNvSpPr>
          <p:nvPr/>
        </p:nvSpPr>
        <p:spPr bwMode="auto">
          <a:xfrm>
            <a:off x="6516688" y="3927474"/>
            <a:ext cx="920419" cy="551511"/>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07" name="Line 60"/>
          <p:cNvSpPr>
            <a:spLocks noChangeShapeType="1"/>
          </p:cNvSpPr>
          <p:nvPr/>
        </p:nvSpPr>
        <p:spPr bwMode="auto">
          <a:xfrm>
            <a:off x="7439079" y="3701455"/>
            <a:ext cx="40621" cy="779917"/>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55" name="AutoShape 61"/>
          <p:cNvSpPr>
            <a:spLocks noChangeArrowheads="1"/>
          </p:cNvSpPr>
          <p:nvPr/>
        </p:nvSpPr>
        <p:spPr bwMode="auto">
          <a:xfrm>
            <a:off x="2051050" y="3254375"/>
            <a:ext cx="1152525" cy="433388"/>
          </a:xfrm>
          <a:prstGeom prst="roundRect">
            <a:avLst>
              <a:gd name="adj" fmla="val 12495"/>
            </a:avLst>
          </a:prstGeom>
          <a:solidFill>
            <a:srgbClr val="C7CBF1"/>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HK" altLang="en-US" sz="1400" b="0" i="0" u="none" strike="noStrike" kern="1200" cap="none" spc="0" normalizeH="0" baseline="0" noProof="0" dirty="0">
                <a:ln>
                  <a:noFill/>
                </a:ln>
                <a:solidFill>
                  <a:prstClr val="black"/>
                </a:solidFill>
                <a:effectLst/>
                <a:uLnTx/>
                <a:uFillTx/>
                <a:latin typeface="Arial" charset="0"/>
                <a:ea typeface="標楷體" pitchFamily="65" charset="-120"/>
                <a:cs typeface="+mn-cs"/>
                <a:hlinkClick r:id="rId8" action="ppaction://hlinksldjump"/>
              </a:rPr>
              <a:t>教職員調配</a:t>
            </a:r>
            <a:endParaRPr kumimoji="0" lang="en-US" altLang="zh-TW" sz="1400" b="0" i="0" u="none" strike="noStrike" kern="1200" cap="none" spc="0" normalizeH="0" baseline="0" noProof="0" dirty="0">
              <a:ln>
                <a:noFill/>
              </a:ln>
              <a:solidFill>
                <a:prstClr val="black"/>
              </a:solidFill>
              <a:effectLst/>
              <a:uLnTx/>
              <a:uFillTx/>
              <a:latin typeface="Arial" charset="0"/>
              <a:ea typeface="標楷體" pitchFamily="65" charset="-120"/>
              <a:cs typeface="+mn-cs"/>
            </a:endParaRPr>
          </a:p>
        </p:txBody>
      </p:sp>
      <p:sp>
        <p:nvSpPr>
          <p:cNvPr id="24609" name="Line 62"/>
          <p:cNvSpPr>
            <a:spLocks noChangeShapeType="1"/>
          </p:cNvSpPr>
          <p:nvPr/>
        </p:nvSpPr>
        <p:spPr bwMode="auto">
          <a:xfrm flipV="1">
            <a:off x="2339975" y="3687763"/>
            <a:ext cx="0" cy="19685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0" name="Line 63"/>
          <p:cNvSpPr>
            <a:spLocks noChangeShapeType="1"/>
          </p:cNvSpPr>
          <p:nvPr/>
        </p:nvSpPr>
        <p:spPr bwMode="auto">
          <a:xfrm flipH="1" flipV="1">
            <a:off x="3132138" y="3687763"/>
            <a:ext cx="0" cy="107950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1" name="Line 64"/>
          <p:cNvSpPr>
            <a:spLocks noChangeShapeType="1"/>
          </p:cNvSpPr>
          <p:nvPr/>
        </p:nvSpPr>
        <p:spPr bwMode="auto">
          <a:xfrm flipV="1">
            <a:off x="6516688" y="2751138"/>
            <a:ext cx="671512" cy="1746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2" name="Line 65"/>
          <p:cNvSpPr>
            <a:spLocks noChangeShapeType="1"/>
          </p:cNvSpPr>
          <p:nvPr/>
        </p:nvSpPr>
        <p:spPr bwMode="auto">
          <a:xfrm>
            <a:off x="5795963" y="3111500"/>
            <a:ext cx="12700" cy="584200"/>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3" name="Line 66"/>
          <p:cNvSpPr>
            <a:spLocks noChangeShapeType="1"/>
          </p:cNvSpPr>
          <p:nvPr/>
        </p:nvSpPr>
        <p:spPr bwMode="auto">
          <a:xfrm flipH="1">
            <a:off x="6354763" y="3106738"/>
            <a:ext cx="833437" cy="581025"/>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4" name="Line 67"/>
          <p:cNvSpPr>
            <a:spLocks noChangeShapeType="1"/>
          </p:cNvSpPr>
          <p:nvPr/>
        </p:nvSpPr>
        <p:spPr bwMode="auto">
          <a:xfrm flipH="1">
            <a:off x="6516688" y="3560763"/>
            <a:ext cx="782637" cy="269875"/>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5" name="Line 68"/>
          <p:cNvSpPr>
            <a:spLocks noChangeShapeType="1"/>
          </p:cNvSpPr>
          <p:nvPr/>
        </p:nvSpPr>
        <p:spPr bwMode="auto">
          <a:xfrm flipH="1" flipV="1">
            <a:off x="7799387" y="3106738"/>
            <a:ext cx="4837" cy="156438"/>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6" name="Line 69"/>
          <p:cNvSpPr>
            <a:spLocks noChangeShapeType="1"/>
          </p:cNvSpPr>
          <p:nvPr/>
        </p:nvSpPr>
        <p:spPr bwMode="auto">
          <a:xfrm flipV="1">
            <a:off x="6354763" y="3703708"/>
            <a:ext cx="984250" cy="112229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17" name="Line 70"/>
          <p:cNvSpPr>
            <a:spLocks noChangeShapeType="1"/>
          </p:cNvSpPr>
          <p:nvPr/>
        </p:nvSpPr>
        <p:spPr bwMode="auto">
          <a:xfrm flipH="1">
            <a:off x="4735513" y="4264025"/>
            <a:ext cx="773112" cy="561975"/>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65" name="Line 71"/>
          <p:cNvSpPr>
            <a:spLocks noChangeShapeType="1"/>
          </p:cNvSpPr>
          <p:nvPr/>
        </p:nvSpPr>
        <p:spPr bwMode="auto">
          <a:xfrm flipH="1">
            <a:off x="5795963" y="4264025"/>
            <a:ext cx="0" cy="561975"/>
          </a:xfrm>
          <a:prstGeom prst="line">
            <a:avLst/>
          </a:prstGeom>
          <a:noFill/>
          <a:ln w="317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66" name="Rectangle 72"/>
          <p:cNvSpPr>
            <a:spLocks noChangeArrowheads="1"/>
          </p:cNvSpPr>
          <p:nvPr/>
        </p:nvSpPr>
        <p:spPr bwMode="auto">
          <a:xfrm rot="10800000" flipV="1">
            <a:off x="84138" y="2279650"/>
            <a:ext cx="1103312" cy="644525"/>
          </a:xfrm>
          <a:prstGeom prst="rect">
            <a:avLst/>
          </a:prstGeom>
          <a:solidFill>
            <a:schemeClr val="bg1"/>
          </a:solidFill>
          <a:ln w="22225">
            <a:solidFill>
              <a:srgbClr val="182DCA"/>
            </a:solidFill>
            <a:miter lim="800000"/>
            <a:headEnd/>
            <a:tailEnd/>
          </a:ln>
        </p:spPr>
        <p:txBody>
          <a:bodyPr lIns="90488" tIns="44450" rIns="90488" bIns="44450">
            <a:spAutoFit/>
          </a:bodyP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資料選取</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工具</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621" name="Line 75"/>
          <p:cNvSpPr>
            <a:spLocks noChangeShapeType="1"/>
          </p:cNvSpPr>
          <p:nvPr/>
        </p:nvSpPr>
        <p:spPr bwMode="auto">
          <a:xfrm flipH="1" flipV="1">
            <a:off x="3346450" y="3132138"/>
            <a:ext cx="1588" cy="161766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22" name="Line 76"/>
          <p:cNvSpPr>
            <a:spLocks noChangeShapeType="1"/>
          </p:cNvSpPr>
          <p:nvPr/>
        </p:nvSpPr>
        <p:spPr bwMode="auto">
          <a:xfrm>
            <a:off x="6446045" y="5273417"/>
            <a:ext cx="848517" cy="466984"/>
          </a:xfrm>
          <a:prstGeom prst="line">
            <a:avLst/>
          </a:prstGeom>
          <a:noFill/>
          <a:ln w="9525">
            <a:solidFill>
              <a:schemeClr val="bg1">
                <a:lumMod val="50000"/>
              </a:schemeClr>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70" name="Line 77"/>
          <p:cNvSpPr>
            <a:spLocks noChangeShapeType="1"/>
          </p:cNvSpPr>
          <p:nvPr/>
        </p:nvSpPr>
        <p:spPr bwMode="auto">
          <a:xfrm flipV="1">
            <a:off x="6443663" y="4479925"/>
            <a:ext cx="792162" cy="431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71" name="Rectangle 16"/>
          <p:cNvSpPr>
            <a:spLocks noChangeArrowheads="1"/>
          </p:cNvSpPr>
          <p:nvPr/>
        </p:nvSpPr>
        <p:spPr bwMode="auto">
          <a:xfrm>
            <a:off x="1509713" y="2319338"/>
            <a:ext cx="7131050" cy="3873500"/>
          </a:xfrm>
          <a:prstGeom prst="rect">
            <a:avLst/>
          </a:prstGeom>
          <a:noFill/>
          <a:ln w="25400">
            <a:solidFill>
              <a:srgbClr val="CC00FF"/>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
        <p:nvSpPr>
          <p:cNvPr id="26672" name="Line 80"/>
          <p:cNvSpPr>
            <a:spLocks noChangeShapeType="1"/>
          </p:cNvSpPr>
          <p:nvPr/>
        </p:nvSpPr>
        <p:spPr bwMode="auto">
          <a:xfrm flipV="1">
            <a:off x="3030538" y="4119563"/>
            <a:ext cx="461962" cy="122237"/>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74" name="AutoShape 54"/>
          <p:cNvSpPr>
            <a:spLocks noChangeArrowheads="1"/>
          </p:cNvSpPr>
          <p:nvPr/>
        </p:nvSpPr>
        <p:spPr bwMode="auto">
          <a:xfrm flipH="1" flipV="1">
            <a:off x="2078071" y="5389563"/>
            <a:ext cx="1295400" cy="758825"/>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在職家庭及學生</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資助事務處</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a:t>
            </a: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學生資助處</a:t>
            </a:r>
            <a:r>
              <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a:t>
            </a:r>
          </a:p>
        </p:txBody>
      </p:sp>
      <p:sp>
        <p:nvSpPr>
          <p:cNvPr id="24631" name="Line 60"/>
          <p:cNvSpPr>
            <a:spLocks noChangeShapeType="1"/>
          </p:cNvSpPr>
          <p:nvPr/>
        </p:nvSpPr>
        <p:spPr bwMode="auto">
          <a:xfrm flipH="1">
            <a:off x="3419475" y="5268913"/>
            <a:ext cx="1677988" cy="35401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32" name="Line 60"/>
          <p:cNvSpPr>
            <a:spLocks noChangeShapeType="1"/>
          </p:cNvSpPr>
          <p:nvPr/>
        </p:nvSpPr>
        <p:spPr bwMode="auto">
          <a:xfrm flipV="1">
            <a:off x="6516688" y="4646949"/>
            <a:ext cx="883906" cy="24731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33" name="Line 60"/>
          <p:cNvSpPr>
            <a:spLocks noChangeShapeType="1"/>
          </p:cNvSpPr>
          <p:nvPr/>
        </p:nvSpPr>
        <p:spPr bwMode="auto">
          <a:xfrm>
            <a:off x="8564769" y="3106936"/>
            <a:ext cx="9219" cy="1406975"/>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34" name="Line 44"/>
          <p:cNvSpPr>
            <a:spLocks noChangeShapeType="1"/>
          </p:cNvSpPr>
          <p:nvPr/>
        </p:nvSpPr>
        <p:spPr bwMode="auto">
          <a:xfrm flipV="1">
            <a:off x="4500563" y="2997200"/>
            <a:ext cx="2687637" cy="777875"/>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35" name="Line 44"/>
          <p:cNvSpPr>
            <a:spLocks noChangeShapeType="1"/>
          </p:cNvSpPr>
          <p:nvPr/>
        </p:nvSpPr>
        <p:spPr bwMode="auto">
          <a:xfrm flipV="1">
            <a:off x="4427538" y="3140075"/>
            <a:ext cx="719137" cy="547688"/>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83" name="Line 71"/>
          <p:cNvSpPr>
            <a:spLocks noChangeShapeType="1"/>
          </p:cNvSpPr>
          <p:nvPr/>
        </p:nvSpPr>
        <p:spPr bwMode="auto">
          <a:xfrm>
            <a:off x="5200650" y="3132138"/>
            <a:ext cx="19050" cy="1693862"/>
          </a:xfrm>
          <a:prstGeom prst="line">
            <a:avLst/>
          </a:prstGeom>
          <a:noFill/>
          <a:ln w="317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684" name="Rectangle 37"/>
          <p:cNvSpPr>
            <a:spLocks noChangeArrowheads="1"/>
          </p:cNvSpPr>
          <p:nvPr/>
        </p:nvSpPr>
        <p:spPr bwMode="auto">
          <a:xfrm>
            <a:off x="5341938" y="1541463"/>
            <a:ext cx="1165225" cy="431800"/>
          </a:xfrm>
          <a:prstGeom prst="rect">
            <a:avLst/>
          </a:prstGeom>
          <a:solidFill>
            <a:schemeClr val="bg1"/>
          </a:solidFill>
          <a:ln w="22225">
            <a:solidFill>
              <a:srgbClr val="182DCA"/>
            </a:solidFill>
            <a:miter lim="800000"/>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報告管理</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6685" name="Rectangle 37"/>
          <p:cNvSpPr>
            <a:spLocks noChangeArrowheads="1"/>
          </p:cNvSpPr>
          <p:nvPr/>
        </p:nvSpPr>
        <p:spPr bwMode="auto">
          <a:xfrm>
            <a:off x="6951663" y="1541463"/>
            <a:ext cx="1165225" cy="431800"/>
          </a:xfrm>
          <a:prstGeom prst="rect">
            <a:avLst/>
          </a:prstGeom>
          <a:solidFill>
            <a:srgbClr val="FFC000"/>
          </a:solidFill>
          <a:ln w="22225">
            <a:solidFill>
              <a:srgbClr val="182DCA"/>
            </a:solidFill>
            <a:miter lim="800000"/>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代碼管理</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639" name="AutoShape 39"/>
          <p:cNvSpPr>
            <a:spLocks noChangeArrowheads="1"/>
          </p:cNvSpPr>
          <p:nvPr/>
        </p:nvSpPr>
        <p:spPr bwMode="auto">
          <a:xfrm>
            <a:off x="5926138" y="2036763"/>
            <a:ext cx="76200" cy="228600"/>
          </a:xfrm>
          <a:prstGeom prst="upDown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640" name="AutoShape 39"/>
          <p:cNvSpPr>
            <a:spLocks noChangeArrowheads="1"/>
          </p:cNvSpPr>
          <p:nvPr/>
        </p:nvSpPr>
        <p:spPr bwMode="auto">
          <a:xfrm>
            <a:off x="7524750" y="2033588"/>
            <a:ext cx="76200" cy="228600"/>
          </a:xfrm>
          <a:prstGeom prst="upDown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688" name="Rectangle 21"/>
          <p:cNvSpPr>
            <a:spLocks noChangeArrowheads="1"/>
          </p:cNvSpPr>
          <p:nvPr/>
        </p:nvSpPr>
        <p:spPr bwMode="auto">
          <a:xfrm>
            <a:off x="71438" y="3595687"/>
            <a:ext cx="1103312" cy="366713"/>
          </a:xfrm>
          <a:prstGeom prst="rect">
            <a:avLst/>
          </a:prstGeom>
          <a:solidFill>
            <a:schemeClr val="bg1"/>
          </a:solidFill>
          <a:ln w="22225">
            <a:solidFill>
              <a:srgbClr val="182DCA"/>
            </a:solidFill>
            <a:miter lim="800000"/>
            <a:headEnd/>
            <a:tailEnd/>
          </a:ln>
        </p:spPr>
        <p:txBody>
          <a:bodyPr lIns="90488" tIns="44450" rIns="90488" bIns="44450">
            <a:spAutoFit/>
          </a:bodyP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r>
              <a:rPr kumimoji="0" lang="zh-HK" altLang="en-US" sz="1800" b="0" i="0" u="none" strike="noStrike" kern="1200" cap="none" spc="0" normalizeH="0" baseline="0" noProof="0" dirty="0">
                <a:ln>
                  <a:noFill/>
                </a:ln>
                <a:solidFill>
                  <a:prstClr val="black"/>
                </a:solidFill>
                <a:effectLst/>
                <a:uLnTx/>
                <a:uFillTx/>
                <a:latin typeface="Arial" charset="0"/>
                <a:ea typeface="細明體" pitchFamily="49" charset="-120"/>
                <a:cs typeface="+mn-cs"/>
              </a:rPr>
              <a:t>電子郵件</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642" name="AutoShape 73"/>
          <p:cNvSpPr>
            <a:spLocks noChangeArrowheads="1"/>
          </p:cNvSpPr>
          <p:nvPr/>
        </p:nvSpPr>
        <p:spPr bwMode="auto">
          <a:xfrm>
            <a:off x="1190625" y="3721100"/>
            <a:ext cx="285750" cy="101600"/>
          </a:xfrm>
          <a:prstGeom prst="leftRight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690" name="Rectangle 21"/>
          <p:cNvSpPr>
            <a:spLocks noChangeArrowheads="1"/>
          </p:cNvSpPr>
          <p:nvPr/>
        </p:nvSpPr>
        <p:spPr bwMode="auto">
          <a:xfrm>
            <a:off x="71438" y="4510087"/>
            <a:ext cx="1103312" cy="366713"/>
          </a:xfrm>
          <a:prstGeom prst="rect">
            <a:avLst/>
          </a:prstGeom>
          <a:solidFill>
            <a:schemeClr val="bg1"/>
          </a:solidFill>
          <a:ln w="22225">
            <a:solidFill>
              <a:srgbClr val="182DCA"/>
            </a:solidFill>
            <a:miter lim="800000"/>
            <a:headEnd/>
            <a:tailEnd/>
          </a:ln>
        </p:spPr>
        <p:txBody>
          <a:bodyPr lIns="90488" tIns="44450" rIns="90488" bIns="44450">
            <a:spAutoFit/>
          </a:bodyP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設定</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6691" name="Rectangle 37"/>
          <p:cNvSpPr>
            <a:spLocks noChangeArrowheads="1"/>
          </p:cNvSpPr>
          <p:nvPr/>
        </p:nvSpPr>
        <p:spPr bwMode="auto">
          <a:xfrm>
            <a:off x="2038350" y="1558925"/>
            <a:ext cx="1165225" cy="431800"/>
          </a:xfrm>
          <a:prstGeom prst="rect">
            <a:avLst/>
          </a:prstGeom>
          <a:solidFill>
            <a:schemeClr val="bg1"/>
          </a:solidFill>
          <a:ln w="22225">
            <a:solidFill>
              <a:srgbClr val="182DCA"/>
            </a:solidFill>
            <a:miter lim="800000"/>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系統保安</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646" name="AutoShape 39"/>
          <p:cNvSpPr>
            <a:spLocks noChangeArrowheads="1"/>
          </p:cNvSpPr>
          <p:nvPr/>
        </p:nvSpPr>
        <p:spPr bwMode="auto">
          <a:xfrm>
            <a:off x="2609850" y="2030413"/>
            <a:ext cx="76200" cy="228600"/>
          </a:xfrm>
          <a:prstGeom prst="upDown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693" name="Rectangle 21"/>
          <p:cNvSpPr>
            <a:spLocks noChangeArrowheads="1"/>
          </p:cNvSpPr>
          <p:nvPr/>
        </p:nvSpPr>
        <p:spPr bwMode="auto">
          <a:xfrm>
            <a:off x="71438" y="5487988"/>
            <a:ext cx="1103312" cy="366712"/>
          </a:xfrm>
          <a:prstGeom prst="rect">
            <a:avLst/>
          </a:prstGeom>
          <a:solidFill>
            <a:schemeClr val="bg1"/>
          </a:solidFill>
          <a:ln w="22225">
            <a:solidFill>
              <a:srgbClr val="182DCA"/>
            </a:solidFill>
            <a:miter lim="800000"/>
            <a:headEnd/>
            <a:tailEnd/>
          </a:ln>
        </p:spPr>
        <p:txBody>
          <a:bodyPr lIns="90488" tIns="44450" rIns="90488" bIns="44450">
            <a:spAutoFit/>
          </a:bodyP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HK" altLang="en-US" sz="1800" b="0" i="0" u="none" strike="noStrike" kern="1200" cap="none" spc="0" normalizeH="0" baseline="0" noProof="0">
                <a:ln>
                  <a:noFill/>
                </a:ln>
                <a:solidFill>
                  <a:prstClr val="black"/>
                </a:solidFill>
                <a:effectLst/>
                <a:uLnTx/>
                <a:uFillTx/>
                <a:latin typeface="Arial" charset="0"/>
                <a:ea typeface="細明體" pitchFamily="49" charset="-120"/>
                <a:cs typeface="+mn-cs"/>
              </a:rPr>
              <a:t>聯遞系統</a:t>
            </a:r>
            <a:endParaRPr kumimoji="0" lang="en-US" altLang="zh-TW" sz="1800" b="0" i="0" u="none" strike="noStrike" kern="1200" cap="none" spc="0" normalizeH="0" baseline="0" noProof="0" dirty="0">
              <a:ln>
                <a:noFill/>
              </a:ln>
              <a:solidFill>
                <a:prstClr val="black"/>
              </a:solidFill>
              <a:effectLst/>
              <a:uLnTx/>
              <a:uFillTx/>
              <a:latin typeface="Arial" charset="0"/>
              <a:ea typeface="細明體" pitchFamily="49" charset="-120"/>
              <a:cs typeface="+mn-cs"/>
            </a:endParaRPr>
          </a:p>
        </p:txBody>
      </p:sp>
      <p:sp>
        <p:nvSpPr>
          <p:cNvPr id="24648" name="AutoShape 73"/>
          <p:cNvSpPr>
            <a:spLocks noChangeArrowheads="1"/>
          </p:cNvSpPr>
          <p:nvPr/>
        </p:nvSpPr>
        <p:spPr bwMode="auto">
          <a:xfrm>
            <a:off x="1185863" y="5616575"/>
            <a:ext cx="285750" cy="101600"/>
          </a:xfrm>
          <a:prstGeom prst="leftRight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4649" name="AutoShape 73"/>
          <p:cNvSpPr>
            <a:spLocks noChangeArrowheads="1"/>
          </p:cNvSpPr>
          <p:nvPr/>
        </p:nvSpPr>
        <p:spPr bwMode="auto">
          <a:xfrm>
            <a:off x="1200150" y="2551113"/>
            <a:ext cx="285750" cy="101600"/>
          </a:xfrm>
          <a:prstGeom prst="leftRight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2" name="左-上雙向箭號 251"/>
          <p:cNvSpPr/>
          <p:nvPr/>
        </p:nvSpPr>
        <p:spPr>
          <a:xfrm flipH="1">
            <a:off x="539750" y="5919788"/>
            <a:ext cx="1439863" cy="741362"/>
          </a:xfrm>
          <a:prstGeom prst="leftUpArrow">
            <a:avLst>
              <a:gd name="adj1" fmla="val 4785"/>
              <a:gd name="adj2" fmla="val 11523"/>
              <a:gd name="adj3" fmla="val 6260"/>
            </a:avLst>
          </a:prstGeom>
          <a:solidFill>
            <a:srgbClr val="00B05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white"/>
              </a:solidFill>
              <a:effectLst/>
              <a:uLnTx/>
              <a:uFillTx/>
              <a:latin typeface="Tahoma"/>
              <a:ea typeface="+mn-ea"/>
              <a:cs typeface="+mn-cs"/>
            </a:endParaRPr>
          </a:p>
        </p:txBody>
      </p:sp>
      <p:sp>
        <p:nvSpPr>
          <p:cNvPr id="26699" name="投影片編號版面配置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charset="0"/>
                <a:ea typeface="新細明體" charset="-120"/>
                <a:cs typeface="Arial" charset="0"/>
              </a:rPr>
              <a:t>P.</a:t>
            </a:r>
            <a:r>
              <a:rPr kumimoji="0" lang="zh-TW" altLang="en-US" sz="1200" b="0" i="0" u="none" strike="noStrike" kern="1200" cap="none" spc="0" normalizeH="0" baseline="0" noProof="0" dirty="0">
                <a:ln>
                  <a:noFill/>
                </a:ln>
                <a:solidFill>
                  <a:srgbClr val="0070C0"/>
                </a:solidFill>
                <a:effectLst/>
                <a:uLnTx/>
                <a:uFillTx/>
                <a:latin typeface="Arial" charset="0"/>
                <a:ea typeface="新細明體" charset="-120"/>
                <a:cs typeface="Arial" charset="0"/>
              </a:rPr>
              <a:t> </a:t>
            </a:r>
            <a:fld id="{2618DD48-C925-4A02-9C0A-2FEEDC3451CC}" type="slidenum">
              <a:rPr kumimoji="0" lang="en-US" altLang="zh-TW" sz="1200" b="0" i="0" u="none" strike="noStrike" kern="1200" cap="none" spc="0" normalizeH="0" baseline="0" noProof="0" smtClean="0">
                <a:ln>
                  <a:noFill/>
                </a:ln>
                <a:solidFill>
                  <a:srgbClr val="0070C0"/>
                </a:solidFill>
                <a:effectLst/>
                <a:uLnTx/>
                <a:uFillTx/>
                <a:latin typeface="Arial" charset="0"/>
                <a:ea typeface="新細明體" charset="-120"/>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TW" sz="1200" b="0" i="0" u="none" strike="noStrike" kern="1200" cap="none" spc="0" normalizeH="0" baseline="0" noProof="0" dirty="0">
              <a:ln>
                <a:noFill/>
              </a:ln>
              <a:solidFill>
                <a:srgbClr val="0070C0"/>
              </a:solidFill>
              <a:effectLst/>
              <a:uLnTx/>
              <a:uFillTx/>
              <a:latin typeface="Arial" charset="0"/>
              <a:ea typeface="新細明體" charset="-120"/>
              <a:cs typeface="Arial" charset="0"/>
            </a:endParaRPr>
          </a:p>
        </p:txBody>
      </p:sp>
      <p:pic>
        <p:nvPicPr>
          <p:cNvPr id="26700" name="Picture 16" descr="j022345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1200" y="6232525"/>
            <a:ext cx="1366838"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02" name="AutoShape 57"/>
          <p:cNvSpPr>
            <a:spLocks noChangeArrowheads="1"/>
          </p:cNvSpPr>
          <p:nvPr/>
        </p:nvSpPr>
        <p:spPr bwMode="auto">
          <a:xfrm>
            <a:off x="3708400" y="5691188"/>
            <a:ext cx="1027113" cy="457200"/>
          </a:xfrm>
          <a:prstGeom prst="roundRect">
            <a:avLst>
              <a:gd name="adj" fmla="val 12495"/>
            </a:avLst>
          </a:prstGeom>
          <a:solidFill>
            <a:srgbClr val="FCFEB9"/>
          </a:solidFill>
          <a:ln w="22225">
            <a:solidFill>
              <a:srgbClr val="063D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400" b="0" i="0" u="none" strike="noStrike" kern="1200" cap="none" spc="0" normalizeH="0" baseline="0" noProof="0">
                <a:ln>
                  <a:noFill/>
                </a:ln>
                <a:solidFill>
                  <a:srgbClr val="FF0000"/>
                </a:solidFill>
                <a:effectLst/>
                <a:uLnTx/>
                <a:uFillTx/>
                <a:latin typeface="Arial" charset="0"/>
                <a:ea typeface="標楷體" pitchFamily="65" charset="-120"/>
                <a:cs typeface="+mn-cs"/>
              </a:rPr>
              <a:t>人才資料庫</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81" name="Line 60"/>
          <p:cNvSpPr>
            <a:spLocks noChangeShapeType="1"/>
          </p:cNvSpPr>
          <p:nvPr/>
        </p:nvSpPr>
        <p:spPr bwMode="auto">
          <a:xfrm flipH="1">
            <a:off x="4768850" y="5314950"/>
            <a:ext cx="784225" cy="604838"/>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6705" name="AutoShape 12"/>
          <p:cNvSpPr>
            <a:spLocks noChangeArrowheads="1"/>
          </p:cNvSpPr>
          <p:nvPr/>
        </p:nvSpPr>
        <p:spPr bwMode="auto">
          <a:xfrm>
            <a:off x="5130800" y="4826000"/>
            <a:ext cx="1382713" cy="468313"/>
          </a:xfrm>
          <a:prstGeom prst="roundRect">
            <a:avLst>
              <a:gd name="adj" fmla="val 12495"/>
            </a:avLst>
          </a:prstGeom>
          <a:solidFill>
            <a:srgbClr val="FFC000"/>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zh-HK" altLang="en-US" sz="1600" b="0" i="0" u="none" strike="noStrike" kern="1200" cap="none" spc="0" normalizeH="0" baseline="0" noProof="0" dirty="0">
                <a:ln>
                  <a:noFill/>
                </a:ln>
                <a:solidFill>
                  <a:srgbClr val="FF0000"/>
                </a:solidFill>
                <a:effectLst/>
                <a:uLnTx/>
                <a:uFillTx/>
                <a:latin typeface="Arial" charset="0"/>
                <a:ea typeface="標楷體" pitchFamily="65" charset="-120"/>
                <a:cs typeface="+mn-cs"/>
                <a:hlinkClick r:id="rId10" action="ppaction://hlinksldjump"/>
              </a:rPr>
              <a:t>學生資料</a:t>
            </a:r>
            <a:endParaRPr kumimoji="0" lang="en-US" altLang="zh-TW" sz="16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83" name="AutoShape 73"/>
          <p:cNvSpPr>
            <a:spLocks noChangeArrowheads="1"/>
          </p:cNvSpPr>
          <p:nvPr/>
        </p:nvSpPr>
        <p:spPr bwMode="auto">
          <a:xfrm>
            <a:off x="1200150" y="4646612"/>
            <a:ext cx="285750" cy="101600"/>
          </a:xfrm>
          <a:prstGeom prst="leftRightArrow">
            <a:avLst>
              <a:gd name="adj1" fmla="val 50000"/>
              <a:gd name="adj2" fmla="val 40000"/>
            </a:avLst>
          </a:prstGeom>
          <a:solidFill>
            <a:schemeClr val="bg1">
              <a:lumMod val="65000"/>
            </a:schemeClr>
          </a:solidFill>
          <a:ln w="9525">
            <a:solidFill>
              <a:schemeClr val="tx1"/>
            </a:solidFill>
            <a:miter lim="800000"/>
            <a:headEnd/>
            <a:tailEnd/>
          </a:ln>
          <a:effectLst/>
          <a:extLst/>
        </p:spPr>
        <p:txBody>
          <a:bodyPr wrap="none" anchor="ctr"/>
          <a:lstStyle>
            <a:lvl1pPr eaLnBrk="0" hangingPunct="0">
              <a:spcBef>
                <a:spcPct val="20000"/>
              </a:spcBef>
              <a:buClr>
                <a:schemeClr val="accent2"/>
              </a:buClr>
              <a:buSzPct val="60000"/>
              <a:buFont typeface="Wingdings" pitchFamily="2" charset="2"/>
              <a:buChar char="n"/>
              <a:defRPr sz="2400">
                <a:solidFill>
                  <a:schemeClr val="tx1"/>
                </a:solidFill>
                <a:latin typeface="Tahoma" pitchFamily="34" charset="0"/>
              </a:defRPr>
            </a:lvl1pPr>
            <a:lvl2pPr marL="742950" indent="-285750" eaLnBrk="0" hangingPunct="0">
              <a:spcBef>
                <a:spcPct val="20000"/>
              </a:spcBef>
              <a:buClr>
                <a:srgbClr val="CC0099"/>
              </a:buClr>
              <a:buSzPct val="55000"/>
              <a:buFont typeface="Wingdings" pitchFamily="2" charset="2"/>
              <a:buChar char="n"/>
              <a:defRPr sz="2000">
                <a:solidFill>
                  <a:schemeClr val="tx1"/>
                </a:solidFill>
                <a:latin typeface="Tahoma" pitchFamily="34" charset="0"/>
              </a:defRPr>
            </a:lvl2pPr>
            <a:lvl3pPr marL="1143000" indent="-228600" eaLnBrk="0" hangingPunct="0">
              <a:spcBef>
                <a:spcPct val="20000"/>
              </a:spcBef>
              <a:buClr>
                <a:schemeClr val="accent1"/>
              </a:buClr>
              <a:buSzPct val="50000"/>
              <a:buFont typeface="Wingdings" pitchFamily="2" charset="2"/>
              <a:buChar char="n"/>
              <a:defRPr>
                <a:solidFill>
                  <a:schemeClr val="tx1"/>
                </a:solidFill>
                <a:latin typeface="Tahoma" pitchFamily="34" charset="0"/>
              </a:defRPr>
            </a:lvl3pPr>
            <a:lvl4pPr marL="1600200" indent="-228600" eaLnBrk="0" hangingPunct="0">
              <a:spcBef>
                <a:spcPct val="20000"/>
              </a:spcBef>
              <a:buClr>
                <a:schemeClr val="folHlink"/>
              </a:buClr>
              <a:buSzPct val="55000"/>
              <a:buFont typeface="Wingdings" pitchFamily="2" charset="2"/>
              <a:buChar char="n"/>
              <a:defRPr sz="16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4" name="AutoShape 15">
            <a:extLst>
              <a:ext uri="{FF2B5EF4-FFF2-40B4-BE49-F238E27FC236}">
                <a16:creationId xmlns:a16="http://schemas.microsoft.com/office/drawing/2014/main" id="{628BDCA0-E087-4B62-B7DD-FA40DF63CCC3}"/>
              </a:ext>
            </a:extLst>
          </p:cNvPr>
          <p:cNvSpPr>
            <a:spLocks noChangeArrowheads="1"/>
          </p:cNvSpPr>
          <p:nvPr/>
        </p:nvSpPr>
        <p:spPr bwMode="auto">
          <a:xfrm>
            <a:off x="7308850" y="5019080"/>
            <a:ext cx="1285919" cy="408781"/>
          </a:xfrm>
          <a:prstGeom prst="roundRect">
            <a:avLst>
              <a:gd name="adj" fmla="val 12495"/>
            </a:avLst>
          </a:prstGeom>
          <a:solidFill>
            <a:srgbClr val="FFFFCC"/>
          </a:solidFill>
          <a:ln w="22225">
            <a:solidFill>
              <a:srgbClr val="063DE8"/>
            </a:solidFill>
            <a:round/>
            <a:headEnd/>
            <a:tailEnd/>
          </a:ln>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 typeface="Wingdings" pitchFamily="2" charset="2"/>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申請大專院校</a:t>
            </a:r>
            <a:r>
              <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 </a:t>
            </a:r>
          </a:p>
        </p:txBody>
      </p:sp>
      <p:sp>
        <p:nvSpPr>
          <p:cNvPr id="85" name="Line 59">
            <a:extLst>
              <a:ext uri="{FF2B5EF4-FFF2-40B4-BE49-F238E27FC236}">
                <a16:creationId xmlns:a16="http://schemas.microsoft.com/office/drawing/2014/main" id="{85836FEC-1BC3-4541-BE0E-D892CE97587A}"/>
              </a:ext>
            </a:extLst>
          </p:cNvPr>
          <p:cNvSpPr>
            <a:spLocks noChangeShapeType="1"/>
          </p:cNvSpPr>
          <p:nvPr/>
        </p:nvSpPr>
        <p:spPr bwMode="auto">
          <a:xfrm>
            <a:off x="6551849" y="5158956"/>
            <a:ext cx="742713" cy="5849"/>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6" name="Line 59">
            <a:extLst>
              <a:ext uri="{FF2B5EF4-FFF2-40B4-BE49-F238E27FC236}">
                <a16:creationId xmlns:a16="http://schemas.microsoft.com/office/drawing/2014/main" id="{6F4D0F8B-158F-4521-89C0-05CA35773F6B}"/>
              </a:ext>
            </a:extLst>
          </p:cNvPr>
          <p:cNvSpPr>
            <a:spLocks noChangeShapeType="1"/>
          </p:cNvSpPr>
          <p:nvPr/>
        </p:nvSpPr>
        <p:spPr bwMode="auto">
          <a:xfrm>
            <a:off x="6172700" y="4284254"/>
            <a:ext cx="1119563" cy="76551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7" name="AutoShape 14">
            <a:extLst>
              <a:ext uri="{FF2B5EF4-FFF2-40B4-BE49-F238E27FC236}">
                <a16:creationId xmlns:a16="http://schemas.microsoft.com/office/drawing/2014/main" id="{495BCC57-9DBD-4A98-A138-698A92019BE8}"/>
              </a:ext>
            </a:extLst>
          </p:cNvPr>
          <p:cNvSpPr>
            <a:spLocks noChangeArrowheads="1"/>
          </p:cNvSpPr>
          <p:nvPr/>
        </p:nvSpPr>
        <p:spPr bwMode="auto">
          <a:xfrm>
            <a:off x="7487233" y="3979069"/>
            <a:ext cx="1060949" cy="428535"/>
          </a:xfrm>
          <a:prstGeom prst="roundRect">
            <a:avLst>
              <a:gd name="adj" fmla="val 12495"/>
            </a:avLst>
          </a:prstGeom>
          <a:solidFill>
            <a:srgbClr val="FFFFCC"/>
          </a:solidFill>
          <a:ln w="22225">
            <a:solidFill>
              <a:srgbClr val="063DE8"/>
            </a:solidFill>
            <a:round/>
            <a:headEnd/>
            <a:tailEnd/>
          </a:ln>
          <a:effectLst/>
          <a:extLst/>
        </p:spPr>
        <p:txBody>
          <a:bodyPr wrap="none" anchor="ctr"/>
          <a:lstStyle>
            <a:lvl1pPr>
              <a:spcBef>
                <a:spcPct val="75000"/>
              </a:spcBef>
              <a:buClr>
                <a:schemeClr val="accent2"/>
              </a:buClr>
              <a:buFont typeface="Wingdings" pitchFamily="2" charset="2"/>
              <a:buChar char="n"/>
              <a:defRPr sz="2400">
                <a:solidFill>
                  <a:srgbClr val="660066"/>
                </a:solidFill>
                <a:latin typeface="Tahoma" pitchFamily="34" charset="0"/>
                <a:ea typeface="新細明體" charset="-120"/>
              </a:defRPr>
            </a:lvl1pPr>
            <a:lvl2pPr marL="742950" indent="-285750">
              <a:spcBef>
                <a:spcPct val="20000"/>
              </a:spcBef>
              <a:buClr>
                <a:srgbClr val="CC0099"/>
              </a:buClr>
              <a:buFont typeface="Wingdings" pitchFamily="2" charset="2"/>
              <a:buChar char="n"/>
              <a:defRPr sz="2000">
                <a:solidFill>
                  <a:srgbClr val="9900CC"/>
                </a:solidFill>
                <a:latin typeface="Tahoma" pitchFamily="34" charset="0"/>
                <a:ea typeface="新細明體" charset="-120"/>
              </a:defRPr>
            </a:lvl2pPr>
            <a:lvl3pPr marL="1143000" indent="-228600">
              <a:spcBef>
                <a:spcPct val="20000"/>
              </a:spcBef>
              <a:buClr>
                <a:schemeClr val="accent1"/>
              </a:buClr>
              <a:buSzPct val="50000"/>
              <a:buFont typeface="Wingdings" pitchFamily="2" charset="2"/>
              <a:buChar char="n"/>
              <a:defRPr>
                <a:solidFill>
                  <a:srgbClr val="6600CC"/>
                </a:solidFill>
                <a:latin typeface="Tahoma" pitchFamily="34" charset="0"/>
                <a:ea typeface="新細明體" charset="-120"/>
              </a:defRPr>
            </a:lvl3pPr>
            <a:lvl4pPr marL="1600200" indent="-228600">
              <a:spcBef>
                <a:spcPct val="20000"/>
              </a:spcBef>
              <a:buClr>
                <a:schemeClr val="folHlink"/>
              </a:buClr>
              <a:buSzPct val="55000"/>
              <a:buFont typeface="Wingdings" pitchFamily="2" charset="2"/>
              <a:buChar char="n"/>
              <a:defRPr sz="1600">
                <a:solidFill>
                  <a:srgbClr val="333399"/>
                </a:solidFill>
                <a:latin typeface="Tahoma" pitchFamily="34" charset="0"/>
                <a:ea typeface="新細明體" charset="-120"/>
              </a:defRPr>
            </a:lvl4pPr>
            <a:lvl5pPr marL="2057400" indent="-228600">
              <a:spcBef>
                <a:spcPct val="20000"/>
              </a:spcBef>
              <a:buClr>
                <a:schemeClr val="accent1"/>
              </a:buClr>
              <a:buSzPct val="50000"/>
              <a:buFont typeface="Wingdings" pitchFamily="2" charset="2"/>
              <a:buChar char="n"/>
              <a:defRPr sz="14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chemeClr val="tx1"/>
                </a:solidFill>
                <a:latin typeface="Tahoma" pitchFamily="34" charset="0"/>
                <a:ea typeface="新細明體"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1400" b="0" i="0" u="none" strike="noStrike" kern="1200" cap="none" spc="0" normalizeH="0" baseline="0" noProof="0" dirty="0">
                <a:ln>
                  <a:noFill/>
                </a:ln>
                <a:solidFill>
                  <a:srgbClr val="FF0000"/>
                </a:solidFill>
                <a:effectLst/>
                <a:uLnTx/>
                <a:uFillTx/>
                <a:latin typeface="Arial" charset="0"/>
                <a:ea typeface="標楷體" pitchFamily="65" charset="-120"/>
                <a:cs typeface="+mn-cs"/>
              </a:rPr>
              <a:t>學校活動管理</a:t>
            </a:r>
            <a:endParaRPr kumimoji="0" lang="en-US" altLang="zh-TW" sz="1400" b="0" i="0" u="none" strike="noStrike" kern="1200" cap="none" spc="0" normalizeH="0" baseline="0" noProof="0" dirty="0">
              <a:ln>
                <a:noFill/>
              </a:ln>
              <a:solidFill>
                <a:srgbClr val="FF0000"/>
              </a:solidFill>
              <a:effectLst/>
              <a:uLnTx/>
              <a:uFillTx/>
              <a:latin typeface="Arial" charset="0"/>
              <a:ea typeface="標楷體" pitchFamily="65" charset="-120"/>
              <a:cs typeface="+mn-cs"/>
            </a:endParaRPr>
          </a:p>
        </p:txBody>
      </p:sp>
      <p:sp>
        <p:nvSpPr>
          <p:cNvPr id="89" name="Line 60">
            <a:extLst>
              <a:ext uri="{FF2B5EF4-FFF2-40B4-BE49-F238E27FC236}">
                <a16:creationId xmlns:a16="http://schemas.microsoft.com/office/drawing/2014/main" id="{AE47AFAA-0EB5-47DD-8A76-4EDD09EA4865}"/>
              </a:ext>
            </a:extLst>
          </p:cNvPr>
          <p:cNvSpPr>
            <a:spLocks noChangeShapeType="1"/>
          </p:cNvSpPr>
          <p:nvPr/>
        </p:nvSpPr>
        <p:spPr bwMode="auto">
          <a:xfrm>
            <a:off x="7707479" y="3668937"/>
            <a:ext cx="26821" cy="310132"/>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0" name="Line 60">
            <a:extLst>
              <a:ext uri="{FF2B5EF4-FFF2-40B4-BE49-F238E27FC236}">
                <a16:creationId xmlns:a16="http://schemas.microsoft.com/office/drawing/2014/main" id="{3526D41A-DE81-45AA-872C-4208B5D7A55B}"/>
              </a:ext>
            </a:extLst>
          </p:cNvPr>
          <p:cNvSpPr>
            <a:spLocks noChangeShapeType="1"/>
          </p:cNvSpPr>
          <p:nvPr/>
        </p:nvSpPr>
        <p:spPr bwMode="auto">
          <a:xfrm>
            <a:off x="8481194" y="3106737"/>
            <a:ext cx="25036" cy="872331"/>
          </a:xfrm>
          <a:prstGeom prst="line">
            <a:avLst/>
          </a:prstGeom>
          <a:noFill/>
          <a:ln w="9525">
            <a:solidFill>
              <a:schemeClr val="bg1">
                <a:lumMod val="50000"/>
              </a:schemeClr>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8" name="向右箭號 87">
            <a:hlinkClick r:id="rId11" action="ppaction://hlinksldjump"/>
          </p:cNvPr>
          <p:cNvSpPr/>
          <p:nvPr/>
        </p:nvSpPr>
        <p:spPr bwMode="auto">
          <a:xfrm>
            <a:off x="7901783" y="6170215"/>
            <a:ext cx="1235074" cy="658019"/>
          </a:xfrm>
          <a:prstGeom prst="rightArrow">
            <a:avLst/>
          </a:prstGeom>
          <a:ln>
            <a:headEnd/>
            <a:tailEnd/>
          </a:ln>
          <a:extLst/>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下一頁</a:t>
            </a:r>
            <a:endParaRPr kumimoji="0" lang="zh-HK" altLang="en-US" sz="1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26645" name="Line 45"/>
          <p:cNvSpPr>
            <a:spLocks noChangeShapeType="1"/>
          </p:cNvSpPr>
          <p:nvPr/>
        </p:nvSpPr>
        <p:spPr bwMode="auto">
          <a:xfrm>
            <a:off x="4500563" y="3911600"/>
            <a:ext cx="811212" cy="0"/>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00" name="Line 52"/>
          <p:cNvSpPr>
            <a:spLocks noChangeShapeType="1"/>
          </p:cNvSpPr>
          <p:nvPr/>
        </p:nvSpPr>
        <p:spPr bwMode="auto">
          <a:xfrm>
            <a:off x="4284663" y="4171950"/>
            <a:ext cx="846137" cy="739775"/>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4620" name="Line 74"/>
          <p:cNvSpPr>
            <a:spLocks noChangeShapeType="1"/>
          </p:cNvSpPr>
          <p:nvPr/>
        </p:nvSpPr>
        <p:spPr bwMode="auto">
          <a:xfrm flipH="1" flipV="1">
            <a:off x="3181350" y="3433763"/>
            <a:ext cx="598488" cy="254000"/>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6834874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HK" dirty="0">
                <a:latin typeface="新細明體" panose="02020500000000000000" pitchFamily="18" charset="-120"/>
                <a:ea typeface="新細明體" panose="02020500000000000000" pitchFamily="18" charset="-120"/>
              </a:rPr>
              <a:t>學校管理</a:t>
            </a:r>
            <a:r>
              <a:rPr dirty="0">
                <a:latin typeface="新細明體" panose="02020500000000000000" pitchFamily="18" charset="-120"/>
                <a:ea typeface="新細明體" panose="02020500000000000000" pitchFamily="18" charset="-120"/>
              </a:rPr>
              <a:t>模組 </a:t>
            </a:r>
            <a:r>
              <a:rPr lang="en-US" altLang="zh-TW" dirty="0">
                <a:latin typeface="新細明體" panose="02020500000000000000" pitchFamily="18" charset="-120"/>
                <a:ea typeface="新細明體" panose="02020500000000000000" pitchFamily="18" charset="-120"/>
              </a:rPr>
              <a:t>- </a:t>
            </a:r>
            <a:r>
              <a:rPr lang="zh-HK" altLang="en-US" dirty="0">
                <a:latin typeface="新細明體" panose="02020500000000000000" pitchFamily="18" charset="-120"/>
                <a:ea typeface="新細明體" panose="02020500000000000000" pitchFamily="18" charset="-120"/>
              </a:rPr>
              <a:t>記錄</a:t>
            </a:r>
            <a:r>
              <a:rPr dirty="0">
                <a:latin typeface="新細明體" panose="02020500000000000000" pitchFamily="18" charset="-120"/>
                <a:ea typeface="新細明體" panose="02020500000000000000" pitchFamily="18" charset="-120"/>
              </a:rPr>
              <a:t>及更新學校資料</a:t>
            </a:r>
          </a:p>
        </p:txBody>
      </p:sp>
      <p:sp>
        <p:nvSpPr>
          <p:cNvPr id="24579"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54D0803-7400-4B5E-96AD-60DAB1833179}"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aphicFrame>
        <p:nvGraphicFramePr>
          <p:cNvPr id="11" name="內容版面配置區 10"/>
          <p:cNvGraphicFramePr>
            <a:graphicFrameLocks noGrp="1"/>
          </p:cNvGraphicFramePr>
          <p:nvPr>
            <p:ph idx="1"/>
            <p:extLst/>
          </p:nvPr>
        </p:nvGraphicFramePr>
        <p:xfrm>
          <a:off x="381000" y="1030778"/>
          <a:ext cx="9153698" cy="5827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矩形 13">
            <a:hlinkClick r:id="rId7" action="ppaction://hlinksldjump"/>
          </p:cNvPr>
          <p:cNvSpPr/>
          <p:nvPr/>
        </p:nvSpPr>
        <p:spPr bwMode="auto">
          <a:xfrm>
            <a:off x="7086600"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pic>
        <p:nvPicPr>
          <p:cNvPr id="7" name="圖片 6"/>
          <p:cNvPicPr>
            <a:picLocks noChangeAspect="1"/>
          </p:cNvPicPr>
          <p:nvPr/>
        </p:nvPicPr>
        <p:blipFill>
          <a:blip r:embed="rId8"/>
          <a:stretch>
            <a:fillRect/>
          </a:stretch>
        </p:blipFill>
        <p:spPr>
          <a:xfrm>
            <a:off x="228600" y="1520825"/>
            <a:ext cx="1704975" cy="498157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18ED5BD7-971C-4B62-AF14-74CFE3DECA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graphicEl>
                                              <a:dgm id="{D1B76327-0ED3-4A62-BB32-70B5F5BB514A}"/>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graphicEl>
                                              <a:dgm id="{B03BBBEC-543F-482E-8D40-90E881FA9B3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graphicEl>
                                              <a:dgm id="{2D369B67-B53C-4C58-B756-D5B1341D7CF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graphicEl>
                                              <a:dgm id="{5E08EBE3-32C2-4E25-B12D-DB02BAFE090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graphicEl>
                                              <a:dgm id="{634409C2-B7E9-4FF4-82C7-BF2446B78E7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graphicEl>
                                              <a:dgm id="{F08E31D9-8650-4FFF-9BA2-DE0B60D8C70F}"/>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graphicEl>
                                              <a:dgm id="{DFD704AA-E085-4284-BEEE-5BD7E44F319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graphicEl>
                                              <a:dgm id="{E9288D73-0FF5-4D9E-B3B4-1548B7B53DB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graphicEl>
                                              <a:dgm id="{28189805-3FE5-42F7-8F0F-67F7E11C16E4}"/>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graphicEl>
                                              <a:dgm id="{EFEB548C-5E69-490E-B0F8-9F05941DA69A}"/>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graphicEl>
                                              <a:dgm id="{8127D5A3-21A0-4EB9-8FBA-96294F2E6DD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graphicEl>
                                              <a:dgm id="{80A3273B-572F-4DA4-8A03-8580E021540D}"/>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graphicEl>
                                              <a:dgm id="{D55762A4-D39C-49B3-B37A-CA09EB2D3775}"/>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graphicEl>
                                              <a:dgm id="{AD5E8BEA-7C94-47D8-A488-18FE12870221}"/>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585" y="3579143"/>
            <a:ext cx="5303067" cy="2839586"/>
          </a:xfrm>
          <a:prstGeom prst="rect">
            <a:avLst/>
          </a:prstGeom>
          <a:ln w="9525">
            <a:noFill/>
          </a:ln>
        </p:spPr>
      </p:pic>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教職員資料模組 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25603"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F3E084BC-D63C-41D6-BE80-125A0D6FDDF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3" action="ppaction://hlinksldjump"/>
          </p:cNvPr>
          <p:cNvSpPr/>
          <p:nvPr/>
        </p:nvSpPr>
        <p:spPr bwMode="auto">
          <a:xfrm>
            <a:off x="152400" y="608965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5" name="Text Box 11"/>
          <p:cNvSpPr txBox="1">
            <a:spLocks noChangeArrowheads="1"/>
          </p:cNvSpPr>
          <p:nvPr/>
        </p:nvSpPr>
        <p:spPr bwMode="auto">
          <a:xfrm>
            <a:off x="381000" y="1295400"/>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6" name="Text Box 11"/>
          <p:cNvSpPr txBox="1">
            <a:spLocks noChangeArrowheads="1"/>
          </p:cNvSpPr>
          <p:nvPr/>
        </p:nvSpPr>
        <p:spPr bwMode="auto">
          <a:xfrm>
            <a:off x="5562600" y="1303196"/>
            <a:ext cx="2787943"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教職員資料模組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7" name="Text Box 6"/>
          <p:cNvSpPr txBox="1">
            <a:spLocks noChangeArrowheads="1"/>
          </p:cNvSpPr>
          <p:nvPr/>
        </p:nvSpPr>
        <p:spPr bwMode="auto">
          <a:xfrm>
            <a:off x="5552651" y="2174205"/>
            <a:ext cx="3400425" cy="1138773"/>
          </a:xfrm>
          <a:prstGeom prst="rect">
            <a:avLst/>
          </a:prstGeom>
          <a:solidFill>
            <a:schemeClr val="accent4">
              <a:lumMod val="40000"/>
              <a:lumOff val="60000"/>
            </a:schemeClr>
          </a:solidFill>
          <a:ln w="9525">
            <a:noFill/>
            <a:miter lim="800000"/>
            <a:headEnd/>
            <a:tailEnd/>
          </a:ln>
          <a:effectLst/>
          <a:scene3d>
            <a:camera prst="orthographicFront"/>
            <a:lightRig rig="threePt" dir="t"/>
          </a:scene3d>
          <a:sp3d>
            <a:bevelT/>
          </a:sp3d>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1"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rPr>
              <a:t>  </a:t>
            </a:r>
            <a:r>
              <a:rPr kumimoji="1" lang="zh-TW" altLang="en-US" sz="1700" b="1" i="0" u="sng"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rPr>
              <a:t>教職員資料</a:t>
            </a: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rPr>
              <a:t>檢查教職員編制與實額數目</a:t>
            </a:r>
            <a:endParaRPr kumimoji="1" lang="en-US" altLang="zh-TW"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rPr>
              <a:t>為每班安排班主任</a:t>
            </a:r>
            <a:endParaRPr kumimoji="1" lang="en-US" altLang="zh-TW"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rPr>
              <a:t>編排各</a:t>
            </a:r>
            <a:r>
              <a:rPr kumimoji="1" lang="zh-TW" altLang="en-US" sz="1700" b="0" i="0" u="none" strike="noStrike" kern="1200" cap="none" spc="0" normalizeH="0" baseline="0" noProof="0">
                <a:ln>
                  <a:noFill/>
                </a:ln>
                <a:solidFill>
                  <a:srgbClr val="7030A0"/>
                </a:solidFill>
                <a:effectLst/>
                <a:uLnTx/>
                <a:uFillTx/>
                <a:latin typeface="Times New Roman" panose="02020603050405020304" pitchFamily="18" charset="0"/>
                <a:ea typeface="新細明體" pitchFamily="18" charset="-120"/>
                <a:cs typeface="+mn-cs"/>
              </a:rPr>
              <a:t>科目教師</a:t>
            </a:r>
            <a:endParaRPr kumimoji="1" lang="en-US" altLang="zh-TW" sz="1700" b="0" i="0" u="none" strike="noStrike" kern="1200" cap="none" spc="0" normalizeH="0" baseline="0" noProof="0" dirty="0">
              <a:ln>
                <a:noFill/>
              </a:ln>
              <a:solidFill>
                <a:srgbClr val="7030A0"/>
              </a:solidFill>
              <a:effectLst/>
              <a:uLnTx/>
              <a:uFillTx/>
              <a:latin typeface="Times New Roman" panose="02020603050405020304" pitchFamily="18" charset="0"/>
              <a:ea typeface="新細明體" pitchFamily="18" charset="-120"/>
              <a:cs typeface="+mn-cs"/>
            </a:endParaRPr>
          </a:p>
        </p:txBody>
      </p:sp>
      <p:sp>
        <p:nvSpPr>
          <p:cNvPr id="8" name="Text Box 13"/>
          <p:cNvSpPr txBox="1">
            <a:spLocks noChangeArrowheads="1"/>
          </p:cNvSpPr>
          <p:nvPr/>
        </p:nvSpPr>
        <p:spPr bwMode="auto">
          <a:xfrm>
            <a:off x="328408" y="1908780"/>
            <a:ext cx="1338828"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教職員編制</a:t>
            </a:r>
          </a:p>
        </p:txBody>
      </p:sp>
      <p:sp>
        <p:nvSpPr>
          <p:cNvPr id="9" name="Text Box 14"/>
          <p:cNvSpPr txBox="1">
            <a:spLocks noChangeArrowheads="1"/>
          </p:cNvSpPr>
          <p:nvPr/>
        </p:nvSpPr>
        <p:spPr bwMode="auto">
          <a:xfrm>
            <a:off x="326429" y="2743592"/>
            <a:ext cx="2634054" cy="1477328"/>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為每班</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級設定科目詳情</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班本必修科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班本選修科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跨班別科目組別</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科目組別</a:t>
            </a:r>
          </a:p>
        </p:txBody>
      </p:sp>
      <p:sp>
        <p:nvSpPr>
          <p:cNvPr id="11" name="Text Box 18"/>
          <p:cNvSpPr txBox="1">
            <a:spLocks noChangeArrowheads="1"/>
          </p:cNvSpPr>
          <p:nvPr/>
        </p:nvSpPr>
        <p:spPr bwMode="auto">
          <a:xfrm>
            <a:off x="326429" y="2329855"/>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班別資料</a:t>
            </a:r>
          </a:p>
        </p:txBody>
      </p:sp>
      <p:sp>
        <p:nvSpPr>
          <p:cNvPr id="25623" name="Line 23"/>
          <p:cNvSpPr>
            <a:spLocks noChangeShapeType="1"/>
          </p:cNvSpPr>
          <p:nvPr/>
        </p:nvSpPr>
        <p:spPr bwMode="auto">
          <a:xfrm>
            <a:off x="2960688" y="3375025"/>
            <a:ext cx="2016125" cy="23813"/>
          </a:xfrm>
          <a:prstGeom prst="line">
            <a:avLst/>
          </a:prstGeom>
          <a:noFill/>
          <a:ln w="28575">
            <a:solidFill>
              <a:srgbClr val="7030A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24" name="Line 25"/>
          <p:cNvSpPr>
            <a:spLocks noChangeShapeType="1"/>
          </p:cNvSpPr>
          <p:nvPr/>
        </p:nvSpPr>
        <p:spPr bwMode="auto">
          <a:xfrm>
            <a:off x="4976813" y="2084388"/>
            <a:ext cx="0" cy="1314450"/>
          </a:xfrm>
          <a:prstGeom prst="line">
            <a:avLst/>
          </a:prstGeom>
          <a:noFill/>
          <a:ln w="28575">
            <a:solidFill>
              <a:srgbClr val="7030A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25" name="Line 29"/>
          <p:cNvSpPr>
            <a:spLocks noChangeShapeType="1"/>
          </p:cNvSpPr>
          <p:nvPr/>
        </p:nvSpPr>
        <p:spPr bwMode="auto">
          <a:xfrm flipV="1">
            <a:off x="1666875" y="2093913"/>
            <a:ext cx="3309938" cy="4762"/>
          </a:xfrm>
          <a:prstGeom prst="line">
            <a:avLst/>
          </a:prstGeom>
          <a:noFill/>
          <a:ln w="28575">
            <a:solidFill>
              <a:srgbClr val="7030A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26" name="Line 29"/>
          <p:cNvSpPr>
            <a:spLocks noChangeShapeType="1"/>
          </p:cNvSpPr>
          <p:nvPr/>
        </p:nvSpPr>
        <p:spPr bwMode="auto">
          <a:xfrm>
            <a:off x="1435100" y="2514600"/>
            <a:ext cx="3541713" cy="26988"/>
          </a:xfrm>
          <a:prstGeom prst="line">
            <a:avLst/>
          </a:prstGeom>
          <a:noFill/>
          <a:ln w="28575">
            <a:solidFill>
              <a:srgbClr val="7030A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27" name="Line 26"/>
          <p:cNvSpPr>
            <a:spLocks noChangeShapeType="1"/>
          </p:cNvSpPr>
          <p:nvPr/>
        </p:nvSpPr>
        <p:spPr bwMode="auto">
          <a:xfrm flipV="1">
            <a:off x="4976813" y="2736850"/>
            <a:ext cx="576262" cy="7938"/>
          </a:xfrm>
          <a:prstGeom prst="line">
            <a:avLst/>
          </a:prstGeom>
          <a:noFill/>
          <a:ln w="28575">
            <a:solidFill>
              <a:srgbClr val="7030A0"/>
            </a:solidFill>
            <a:prstDash val="lg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29" name="矩形 2"/>
          <p:cNvSpPr>
            <a:spLocks noChangeArrowheads="1"/>
          </p:cNvSpPr>
          <p:nvPr/>
        </p:nvSpPr>
        <p:spPr bwMode="auto">
          <a:xfrm>
            <a:off x="3056735" y="5334000"/>
            <a:ext cx="2602117" cy="60325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教職員調配模組 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26627"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D98D8AD2-B67C-4701-B442-2FC97C34243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2" action="ppaction://hlinksldjump"/>
          </p:cNvPr>
          <p:cNvSpPr/>
          <p:nvPr/>
        </p:nvSpPr>
        <p:spPr bwMode="auto">
          <a:xfrm>
            <a:off x="152400"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5" name="Text Box 11"/>
          <p:cNvSpPr txBox="1">
            <a:spLocks noChangeArrowheads="1"/>
          </p:cNvSpPr>
          <p:nvPr/>
        </p:nvSpPr>
        <p:spPr bwMode="auto">
          <a:xfrm>
            <a:off x="303017" y="1275090"/>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6" name="Text Box 11"/>
          <p:cNvSpPr txBox="1">
            <a:spLocks noChangeArrowheads="1"/>
          </p:cNvSpPr>
          <p:nvPr/>
        </p:nvSpPr>
        <p:spPr bwMode="auto">
          <a:xfrm>
            <a:off x="5572361" y="1294136"/>
            <a:ext cx="2787943"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教職員調配模組 </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7" name="Text Box 7"/>
          <p:cNvSpPr txBox="1">
            <a:spLocks noChangeArrowheads="1"/>
          </p:cNvSpPr>
          <p:nvPr/>
        </p:nvSpPr>
        <p:spPr bwMode="auto">
          <a:xfrm>
            <a:off x="5572361" y="1909648"/>
            <a:ext cx="2047639" cy="615553"/>
          </a:xfrm>
          <a:prstGeom prst="rect">
            <a:avLst/>
          </a:prstGeom>
          <a:solidFill>
            <a:srgbClr val="FFCCFF"/>
          </a:solidFill>
          <a:ln w="9525">
            <a:noFill/>
            <a:miter lim="800000"/>
            <a:headEnd/>
            <a:tailEnd/>
          </a:ln>
          <a:effectLst/>
          <a:scene3d>
            <a:camera prst="orthographicFront"/>
            <a:lightRig rig="threePt" dir="t"/>
          </a:scene3d>
          <a:sp3d>
            <a:bevelT/>
          </a:sp3d>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1" i="0" u="sng" strike="noStrike" kern="1200" cap="none" spc="0" normalizeH="0" baseline="0" noProof="0" dirty="0">
                <a:ln>
                  <a:noFill/>
                </a:ln>
                <a:solidFill>
                  <a:srgbClr val="FF66CC"/>
                </a:solidFill>
                <a:effectLst/>
                <a:uLnTx/>
                <a:uFillTx/>
                <a:latin typeface="Times New Roman" panose="02020603050405020304" pitchFamily="18" charset="0"/>
                <a:ea typeface="新細明體" charset="-120"/>
                <a:cs typeface="+mn-cs"/>
              </a:rPr>
              <a:t>教職員調配</a:t>
            </a:r>
            <a:endParaRPr kumimoji="1" lang="en-US" altLang="zh-TW" sz="1700" b="1" i="0" u="sng" strike="noStrike" kern="1200" cap="none" spc="0" normalizeH="0" baseline="0" noProof="0" dirty="0">
              <a:ln>
                <a:noFill/>
              </a:ln>
              <a:solidFill>
                <a:srgbClr val="FF66CC"/>
              </a:solidFill>
              <a:effectLst/>
              <a:uLnTx/>
              <a:uFillTx/>
              <a:latin typeface="Times New Roman" panose="02020603050405020304" pitchFamily="18" charset="0"/>
              <a:ea typeface="新細明體" charset="-120"/>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1700" b="0" i="0" u="none" strike="noStrike" kern="1200" cap="none" spc="0" normalizeH="0" baseline="0" noProof="0" dirty="0">
                <a:ln>
                  <a:noFill/>
                </a:ln>
                <a:solidFill>
                  <a:srgbClr val="FF66CC"/>
                </a:solidFill>
                <a:effectLst/>
                <a:uLnTx/>
                <a:uFillTx/>
                <a:latin typeface="Times New Roman" panose="02020603050405020304" pitchFamily="18" charset="0"/>
                <a:ea typeface="新細明體" charset="-120"/>
                <a:cs typeface="+mn-cs"/>
              </a:rPr>
              <a:t>  設定代課條件</a:t>
            </a:r>
            <a:endParaRPr kumimoji="1" lang="en-US" altLang="zh-TW" sz="1700" b="0" i="0" u="none" strike="noStrike" kern="1200" cap="none" spc="0" normalizeH="0" baseline="0" noProof="0" dirty="0">
              <a:ln>
                <a:noFill/>
              </a:ln>
              <a:solidFill>
                <a:srgbClr val="FF66CC"/>
              </a:solidFill>
              <a:effectLst/>
              <a:uLnTx/>
              <a:uFillTx/>
              <a:latin typeface="Times New Roman" panose="02020603050405020304" pitchFamily="18" charset="0"/>
              <a:ea typeface="新細明體" charset="-120"/>
              <a:cs typeface="+mn-cs"/>
            </a:endParaRPr>
          </a:p>
        </p:txBody>
      </p:sp>
      <p:pic>
        <p:nvPicPr>
          <p:cNvPr id="9" name="圖片 8"/>
          <p:cNvPicPr>
            <a:picLocks noChangeAspect="1"/>
          </p:cNvPicPr>
          <p:nvPr/>
        </p:nvPicPr>
        <p:blipFill>
          <a:blip r:embed="rId3"/>
          <a:stretch>
            <a:fillRect/>
          </a:stretch>
        </p:blipFill>
        <p:spPr>
          <a:xfrm>
            <a:off x="3100388" y="3129021"/>
            <a:ext cx="4672012" cy="3572715"/>
          </a:xfrm>
          <a:prstGeom prst="rect">
            <a:avLst/>
          </a:prstGeom>
          <a:ln w="12700">
            <a:solidFill>
              <a:schemeClr val="tx1"/>
            </a:solidFill>
          </a:ln>
        </p:spPr>
      </p:pic>
      <p:sp>
        <p:nvSpPr>
          <p:cNvPr id="26643" name="矩形 2"/>
          <p:cNvSpPr>
            <a:spLocks noChangeArrowheads="1"/>
          </p:cNvSpPr>
          <p:nvPr/>
        </p:nvSpPr>
        <p:spPr bwMode="auto">
          <a:xfrm>
            <a:off x="2720102" y="5943600"/>
            <a:ext cx="5472112" cy="52810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3" name="Text Box 14"/>
          <p:cNvSpPr txBox="1">
            <a:spLocks noChangeArrowheads="1"/>
          </p:cNvSpPr>
          <p:nvPr/>
        </p:nvSpPr>
        <p:spPr bwMode="auto">
          <a:xfrm>
            <a:off x="292573" y="2288698"/>
            <a:ext cx="2634054" cy="1477328"/>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為每班</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級設定科目詳情</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班本必修科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班本選修科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跨班別科目組別</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科目組別</a:t>
            </a:r>
          </a:p>
        </p:txBody>
      </p:sp>
      <p:sp>
        <p:nvSpPr>
          <p:cNvPr id="14" name="Text Box 18"/>
          <p:cNvSpPr txBox="1">
            <a:spLocks noChangeArrowheads="1"/>
          </p:cNvSpPr>
          <p:nvPr/>
        </p:nvSpPr>
        <p:spPr bwMode="auto">
          <a:xfrm>
            <a:off x="303017" y="1837366"/>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班別資料</a:t>
            </a:r>
          </a:p>
        </p:txBody>
      </p:sp>
      <p:cxnSp>
        <p:nvCxnSpPr>
          <p:cNvPr id="15" name="AutoShape 10"/>
          <p:cNvCxnSpPr>
            <a:cxnSpLocks noChangeShapeType="1"/>
          </p:cNvCxnSpPr>
          <p:nvPr/>
        </p:nvCxnSpPr>
        <p:spPr bwMode="auto">
          <a:xfrm flipV="1">
            <a:off x="2927350" y="2057400"/>
            <a:ext cx="2645011" cy="971550"/>
          </a:xfrm>
          <a:prstGeom prst="bentConnector3">
            <a:avLst>
              <a:gd name="adj1" fmla="val 50000"/>
            </a:avLst>
          </a:prstGeom>
          <a:noFill/>
          <a:ln w="28575">
            <a:solidFill>
              <a:srgbClr val="FF66CC"/>
            </a:solidFill>
            <a:prstDash val="dash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接點 15"/>
          <p:cNvCxnSpPr/>
          <p:nvPr/>
        </p:nvCxnSpPr>
        <p:spPr>
          <a:xfrm flipV="1">
            <a:off x="1404950" y="2060532"/>
            <a:ext cx="2841625" cy="3176"/>
          </a:xfrm>
          <a:prstGeom prst="line">
            <a:avLst/>
          </a:prstGeom>
          <a:ln w="28575">
            <a:solidFill>
              <a:srgbClr val="FF66CC"/>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學生資料模組 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27651"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6954B62A-3DB0-4C77-8A72-98A2AF94A7BC}"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2" action="ppaction://hlinksldjump"/>
          </p:cNvPr>
          <p:cNvSpPr/>
          <p:nvPr/>
        </p:nvSpPr>
        <p:spPr bwMode="auto">
          <a:xfrm>
            <a:off x="152400"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6" name="Text Box 4"/>
          <p:cNvSpPr txBox="1">
            <a:spLocks noChangeArrowheads="1"/>
          </p:cNvSpPr>
          <p:nvPr/>
        </p:nvSpPr>
        <p:spPr bwMode="auto">
          <a:xfrm>
            <a:off x="4937076" y="1872071"/>
            <a:ext cx="3901103" cy="877163"/>
          </a:xfrm>
          <a:prstGeom prst="rect">
            <a:avLst/>
          </a:prstGeom>
          <a:solidFill>
            <a:srgbClr val="FFCCFF"/>
          </a:solidFill>
          <a:ln w="9525">
            <a:noFill/>
            <a:miter lim="800000"/>
            <a:headEnd/>
            <a:tailEnd/>
          </a:ln>
          <a:effectLst/>
          <a:scene3d>
            <a:camera prst="orthographicFront"/>
            <a:lightRig rig="threePt" dir="t"/>
          </a:scene3d>
          <a:sp3d>
            <a:bevelT/>
          </a:sp3d>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1"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  </a:t>
            </a:r>
            <a:r>
              <a:rPr kumimoji="1" lang="zh-TW" altLang="en-US" sz="1700" b="1" i="0" u="sng"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學生資料</a:t>
            </a:r>
            <a:endParaRPr kumimoji="1" lang="en-US" altLang="zh-TW" sz="1700" b="1" i="0" u="sng"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用作學生註冊的班別資料</a:t>
            </a:r>
            <a:r>
              <a:rPr kumimoji="1" lang="en-US" altLang="zh-TW"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    </a:t>
            </a: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用作科目</a:t>
            </a:r>
            <a:r>
              <a:rPr kumimoji="1" lang="en-US" altLang="zh-TW"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a:t>
            </a:r>
            <a:r>
              <a:rPr kumimoji="1" lang="zh-TW" altLang="en-US"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rPr>
              <a:t>科目組別選擇的科目資料</a:t>
            </a:r>
            <a:endParaRPr kumimoji="1" lang="en-US" altLang="zh-TW" sz="1700" b="0" i="0" u="none" strike="noStrike" kern="1200" cap="none" spc="0" normalizeH="0" baseline="0" noProof="0" dirty="0">
              <a:ln>
                <a:noFill/>
              </a:ln>
              <a:solidFill>
                <a:srgbClr val="C00000"/>
              </a:solidFill>
              <a:effectLst/>
              <a:uLnTx/>
              <a:uFillTx/>
              <a:latin typeface="Times New Roman" panose="02020603050405020304" pitchFamily="18" charset="0"/>
              <a:ea typeface="新細明體" pitchFamily="18" charset="-120"/>
              <a:cs typeface="+mn-cs"/>
            </a:endParaRPr>
          </a:p>
        </p:txBody>
      </p:sp>
      <p:sp>
        <p:nvSpPr>
          <p:cNvPr id="7" name="Text Box 14"/>
          <p:cNvSpPr txBox="1">
            <a:spLocks noChangeArrowheads="1"/>
          </p:cNvSpPr>
          <p:nvPr/>
        </p:nvSpPr>
        <p:spPr bwMode="auto">
          <a:xfrm>
            <a:off x="292573" y="2288698"/>
            <a:ext cx="2634054" cy="1477328"/>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為每班</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級設定科目詳情</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班本必修科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班本選修科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跨班別科目組別</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科目組別</a:t>
            </a:r>
          </a:p>
        </p:txBody>
      </p:sp>
      <p:sp>
        <p:nvSpPr>
          <p:cNvPr id="8" name="Text Box 18"/>
          <p:cNvSpPr txBox="1">
            <a:spLocks noChangeArrowheads="1"/>
          </p:cNvSpPr>
          <p:nvPr/>
        </p:nvSpPr>
        <p:spPr bwMode="auto">
          <a:xfrm>
            <a:off x="303017" y="1837366"/>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班別資料</a:t>
            </a:r>
          </a:p>
        </p:txBody>
      </p:sp>
      <p:cxnSp>
        <p:nvCxnSpPr>
          <p:cNvPr id="27662" name="AutoShape 10"/>
          <p:cNvCxnSpPr>
            <a:cxnSpLocks noChangeShapeType="1"/>
          </p:cNvCxnSpPr>
          <p:nvPr/>
        </p:nvCxnSpPr>
        <p:spPr bwMode="auto">
          <a:xfrm flipV="1">
            <a:off x="2927350" y="2019300"/>
            <a:ext cx="2009775" cy="1009650"/>
          </a:xfrm>
          <a:prstGeom prst="bentConnector3">
            <a:avLst>
              <a:gd name="adj1" fmla="val 50000"/>
            </a:avLst>
          </a:prstGeom>
          <a:noFill/>
          <a:ln w="28575">
            <a:solidFill>
              <a:srgbClr val="FF66C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線接點 9"/>
          <p:cNvCxnSpPr/>
          <p:nvPr/>
        </p:nvCxnSpPr>
        <p:spPr>
          <a:xfrm flipV="1">
            <a:off x="1411288" y="2019300"/>
            <a:ext cx="2841625" cy="3175"/>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sp>
        <p:nvSpPr>
          <p:cNvPr id="11" name="Text Box 11"/>
          <p:cNvSpPr txBox="1">
            <a:spLocks noChangeArrowheads="1"/>
          </p:cNvSpPr>
          <p:nvPr/>
        </p:nvSpPr>
        <p:spPr bwMode="auto">
          <a:xfrm>
            <a:off x="292573" y="1229651"/>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16" name="Text Box 11"/>
          <p:cNvSpPr txBox="1">
            <a:spLocks noChangeArrowheads="1"/>
          </p:cNvSpPr>
          <p:nvPr/>
        </p:nvSpPr>
        <p:spPr bwMode="auto">
          <a:xfrm>
            <a:off x="4937076" y="1314146"/>
            <a:ext cx="2428870"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學生資料模組 </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012" y="3210884"/>
            <a:ext cx="5351469" cy="3256890"/>
          </a:xfrm>
          <a:prstGeom prst="rect">
            <a:avLst/>
          </a:prstGeom>
          <a:ln w="9525">
            <a:noFill/>
          </a:ln>
        </p:spPr>
      </p:pic>
      <p:sp>
        <p:nvSpPr>
          <p:cNvPr id="27671" name="矩形 2"/>
          <p:cNvSpPr>
            <a:spLocks noChangeArrowheads="1"/>
          </p:cNvSpPr>
          <p:nvPr/>
        </p:nvSpPr>
        <p:spPr bwMode="auto">
          <a:xfrm>
            <a:off x="4038601" y="4555434"/>
            <a:ext cx="4372894" cy="199808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550" y="2814757"/>
            <a:ext cx="6904862" cy="3481122"/>
          </a:xfrm>
          <a:prstGeom prst="rect">
            <a:avLst/>
          </a:prstGeom>
          <a:ln w="9525">
            <a:noFill/>
          </a:ln>
        </p:spPr>
      </p:pic>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學生出席資料模組的關係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28675"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FB6F2A2D-0DF5-4CC8-AA8D-73DF9C202E36}"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3" action="ppaction://hlinksldjump"/>
          </p:cNvPr>
          <p:cNvSpPr/>
          <p:nvPr/>
        </p:nvSpPr>
        <p:spPr bwMode="auto">
          <a:xfrm>
            <a:off x="152400"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5" name="Text Box 7"/>
          <p:cNvSpPr txBox="1">
            <a:spLocks noChangeArrowheads="1"/>
          </p:cNvSpPr>
          <p:nvPr/>
        </p:nvSpPr>
        <p:spPr bwMode="auto">
          <a:xfrm>
            <a:off x="5572361" y="1909648"/>
            <a:ext cx="3352800" cy="615553"/>
          </a:xfrm>
          <a:prstGeom prst="rect">
            <a:avLst/>
          </a:prstGeom>
          <a:solidFill>
            <a:srgbClr val="CCECFF"/>
          </a:solidFill>
          <a:ln w="9525">
            <a:noFill/>
            <a:miter lim="800000"/>
            <a:headEnd/>
            <a:tailEnd/>
          </a:ln>
          <a:effectLst/>
          <a:scene3d>
            <a:camera prst="orthographicFront"/>
            <a:lightRig rig="threePt" dir="t"/>
          </a:scene3d>
          <a:sp3d>
            <a:bevelT/>
          </a:sp3d>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0" i="0" u="none" strike="noStrike" kern="1200" cap="none" spc="0" normalizeH="0" baseline="0" noProof="0" dirty="0">
                <a:ln>
                  <a:noFill/>
                </a:ln>
                <a:solidFill>
                  <a:srgbClr val="003366"/>
                </a:solidFill>
                <a:effectLst/>
                <a:uLnTx/>
                <a:uFillTx/>
                <a:latin typeface="Times New Roman" panose="02020603050405020304" pitchFamily="18" charset="0"/>
                <a:ea typeface="新細明體" charset="-120"/>
                <a:cs typeface="+mn-cs"/>
              </a:rPr>
              <a:t>  </a:t>
            </a:r>
            <a:r>
              <a:rPr kumimoji="1" lang="zh-TW" altLang="en-US" sz="1700" b="1" i="0" u="sng" strike="noStrike" kern="1200" cap="none" spc="0" normalizeH="0" baseline="0" noProof="0" dirty="0">
                <a:ln>
                  <a:noFill/>
                </a:ln>
                <a:solidFill>
                  <a:srgbClr val="003366"/>
                </a:solidFill>
                <a:effectLst/>
                <a:uLnTx/>
                <a:uFillTx/>
                <a:latin typeface="Times New Roman" panose="02020603050405020304" pitchFamily="18" charset="0"/>
                <a:ea typeface="新細明體" charset="-120"/>
                <a:cs typeface="+mn-cs"/>
              </a:rPr>
              <a:t>學生出席資料</a:t>
            </a:r>
            <a:endParaRPr kumimoji="1" lang="en-US" altLang="zh-TW" sz="1700" b="1" i="0" u="sng" strike="noStrike" kern="1200" cap="none" spc="0" normalizeH="0" baseline="0" noProof="0" dirty="0">
              <a:ln>
                <a:noFill/>
              </a:ln>
              <a:solidFill>
                <a:srgbClr val="003366"/>
              </a:solidFill>
              <a:effectLst/>
              <a:uLnTx/>
              <a:uFillTx/>
              <a:latin typeface="Times New Roman" panose="02020603050405020304" pitchFamily="18" charset="0"/>
              <a:ea typeface="新細明體" charset="-120"/>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1700" b="0" i="0" u="none" strike="noStrike" kern="1200" cap="none" spc="0" normalizeH="0" baseline="0" noProof="0" dirty="0">
                <a:ln>
                  <a:noFill/>
                </a:ln>
                <a:solidFill>
                  <a:srgbClr val="003366"/>
                </a:solidFill>
                <a:effectLst/>
                <a:uLnTx/>
                <a:uFillTx/>
                <a:latin typeface="Times New Roman" panose="02020603050405020304" pitchFamily="18" charset="0"/>
                <a:ea typeface="新細明體" charset="-120"/>
                <a:cs typeface="+mn-cs"/>
              </a:rPr>
              <a:t>  計算出席的上課日數</a:t>
            </a:r>
            <a:endParaRPr kumimoji="1" lang="en-US" altLang="zh-TW" sz="1700" b="0" i="0" u="none" strike="noStrike" kern="1200" cap="none" spc="0" normalizeH="0" baseline="0" noProof="0" dirty="0">
              <a:ln>
                <a:noFill/>
              </a:ln>
              <a:solidFill>
                <a:srgbClr val="003366"/>
              </a:solidFill>
              <a:effectLst/>
              <a:uLnTx/>
              <a:uFillTx/>
              <a:latin typeface="Times New Roman" panose="02020603050405020304" pitchFamily="18" charset="0"/>
              <a:ea typeface="新細明體" charset="-120"/>
              <a:cs typeface="+mn-cs"/>
            </a:endParaRPr>
          </a:p>
        </p:txBody>
      </p:sp>
      <p:sp>
        <p:nvSpPr>
          <p:cNvPr id="6" name="Text Box 13"/>
          <p:cNvSpPr txBox="1">
            <a:spLocks noChangeArrowheads="1"/>
          </p:cNvSpPr>
          <p:nvPr/>
        </p:nvSpPr>
        <p:spPr bwMode="auto">
          <a:xfrm>
            <a:off x="359544" y="1949027"/>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編修校曆</a:t>
            </a:r>
          </a:p>
        </p:txBody>
      </p:sp>
      <p:cxnSp>
        <p:nvCxnSpPr>
          <p:cNvPr id="28683" name="AutoShape 31"/>
          <p:cNvCxnSpPr>
            <a:cxnSpLocks noChangeShapeType="1"/>
          </p:cNvCxnSpPr>
          <p:nvPr/>
        </p:nvCxnSpPr>
        <p:spPr bwMode="auto">
          <a:xfrm>
            <a:off x="1466850" y="2109788"/>
            <a:ext cx="4105275" cy="134937"/>
          </a:xfrm>
          <a:prstGeom prst="bentConnector3">
            <a:avLst>
              <a:gd name="adj1" fmla="val 50000"/>
            </a:avLst>
          </a:prstGeom>
          <a:noFill/>
          <a:ln w="28575">
            <a:solidFill>
              <a:srgbClr val="00B0F0"/>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11"/>
          <p:cNvSpPr txBox="1">
            <a:spLocks noChangeArrowheads="1"/>
          </p:cNvSpPr>
          <p:nvPr/>
        </p:nvSpPr>
        <p:spPr bwMode="auto">
          <a:xfrm>
            <a:off x="358035" y="1344709"/>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10" name="Text Box 11"/>
          <p:cNvSpPr txBox="1">
            <a:spLocks noChangeArrowheads="1"/>
          </p:cNvSpPr>
          <p:nvPr/>
        </p:nvSpPr>
        <p:spPr bwMode="auto">
          <a:xfrm>
            <a:off x="5570852" y="1325019"/>
            <a:ext cx="3057247"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學生出席資料模組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28691" name="矩形 2"/>
          <p:cNvSpPr>
            <a:spLocks noChangeArrowheads="1"/>
          </p:cNvSpPr>
          <p:nvPr/>
        </p:nvSpPr>
        <p:spPr bwMode="auto">
          <a:xfrm>
            <a:off x="1525409" y="4343400"/>
            <a:ext cx="6452527" cy="164992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127" y="4554869"/>
            <a:ext cx="5748090" cy="2161511"/>
          </a:xfrm>
          <a:prstGeom prst="rect">
            <a:avLst/>
          </a:prstGeom>
          <a:ln w="9525">
            <a:noFill/>
          </a:ln>
        </p:spPr>
      </p:pic>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學生成績模組 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29699"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2497BCAF-CA52-4807-8718-2528EDB4F2F2}"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3" action="ppaction://hlinksldjump"/>
          </p:cNvPr>
          <p:cNvSpPr/>
          <p:nvPr/>
        </p:nvSpPr>
        <p:spPr bwMode="auto">
          <a:xfrm>
            <a:off x="152400"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5" name="Text Box 5"/>
          <p:cNvSpPr txBox="1">
            <a:spLocks noChangeArrowheads="1"/>
          </p:cNvSpPr>
          <p:nvPr/>
        </p:nvSpPr>
        <p:spPr bwMode="auto">
          <a:xfrm>
            <a:off x="4367850" y="2333735"/>
            <a:ext cx="4614841" cy="1138773"/>
          </a:xfrm>
          <a:prstGeom prst="rect">
            <a:avLst/>
          </a:prstGeom>
          <a:solidFill>
            <a:srgbClr val="FFFFCC"/>
          </a:solidFill>
          <a:ln w="12700">
            <a:noFill/>
            <a:miter lim="800000"/>
            <a:headEnd/>
            <a:tailEnd/>
          </a:ln>
          <a:effectLst/>
          <a:scene3d>
            <a:camera prst="orthographicFront"/>
            <a:lightRig rig="threePt" dir="t"/>
          </a:scene3d>
          <a:sp3d>
            <a:bevelT/>
          </a:sp3d>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  </a:t>
            </a:r>
            <a:r>
              <a:rPr kumimoji="1" lang="zh-TW" altLang="en-US" sz="1700" b="1" i="0" u="sng"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學生成績</a:t>
            </a:r>
            <a:endParaRPr kumimoji="1" lang="en-US" altLang="zh-TW" sz="1700" b="1" i="0" u="sng"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用作學生升級的班別資料</a:t>
            </a:r>
            <a:r>
              <a:rPr kumimoji="1" lang="en-US" altLang="zh-TW"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     </a:t>
            </a: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用作考績綱要設定的班別、科目及學期資料</a:t>
            </a:r>
            <a:endParaRPr kumimoji="1" lang="en-US" altLang="zh-TW"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rPr>
              <a:t>確定考績綱要前必須先確定學校資料</a:t>
            </a:r>
            <a:endParaRPr kumimoji="1" lang="en-US" altLang="zh-TW" sz="1700" b="0" i="0" u="none" strike="noStrike" kern="1200" cap="none" spc="0" normalizeH="0" baseline="0" noProof="0" dirty="0">
              <a:ln>
                <a:noFill/>
              </a:ln>
              <a:solidFill>
                <a:srgbClr val="663300"/>
              </a:solidFill>
              <a:effectLst/>
              <a:uLnTx/>
              <a:uFillTx/>
              <a:latin typeface="Times New Roman" panose="02020603050405020304" pitchFamily="18" charset="0"/>
              <a:ea typeface="新細明體" pitchFamily="18" charset="-120"/>
              <a:cs typeface="+mn-cs"/>
            </a:endParaRPr>
          </a:p>
        </p:txBody>
      </p:sp>
      <p:sp>
        <p:nvSpPr>
          <p:cNvPr id="6" name="Text Box 13"/>
          <p:cNvSpPr txBox="1">
            <a:spLocks noChangeArrowheads="1"/>
          </p:cNvSpPr>
          <p:nvPr/>
        </p:nvSpPr>
        <p:spPr bwMode="auto">
          <a:xfrm>
            <a:off x="296155" y="1841912"/>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編修校曆</a:t>
            </a:r>
          </a:p>
        </p:txBody>
      </p:sp>
      <p:sp>
        <p:nvSpPr>
          <p:cNvPr id="7" name="Text Box 14"/>
          <p:cNvSpPr txBox="1">
            <a:spLocks noChangeArrowheads="1"/>
          </p:cNvSpPr>
          <p:nvPr/>
        </p:nvSpPr>
        <p:spPr bwMode="auto">
          <a:xfrm>
            <a:off x="282183" y="2730584"/>
            <a:ext cx="2634054" cy="1477328"/>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為每班</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級設定科目詳情</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班本必修科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班本選修科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跨班別科目組別</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科目組別</a:t>
            </a:r>
          </a:p>
        </p:txBody>
      </p:sp>
      <p:sp>
        <p:nvSpPr>
          <p:cNvPr id="8" name="Text Box 17"/>
          <p:cNvSpPr txBox="1">
            <a:spLocks noChangeArrowheads="1"/>
          </p:cNvSpPr>
          <p:nvPr/>
        </p:nvSpPr>
        <p:spPr bwMode="auto">
          <a:xfrm>
            <a:off x="287010" y="4254677"/>
            <a:ext cx="1569660"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確定學校資料</a:t>
            </a:r>
          </a:p>
        </p:txBody>
      </p:sp>
      <p:sp>
        <p:nvSpPr>
          <p:cNvPr id="9" name="Text Box 18"/>
          <p:cNvSpPr txBox="1">
            <a:spLocks noChangeArrowheads="1"/>
          </p:cNvSpPr>
          <p:nvPr/>
        </p:nvSpPr>
        <p:spPr bwMode="auto">
          <a:xfrm>
            <a:off x="296909" y="2306777"/>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班別資料</a:t>
            </a:r>
          </a:p>
        </p:txBody>
      </p:sp>
      <p:sp>
        <p:nvSpPr>
          <p:cNvPr id="29716" name="Line 21"/>
          <p:cNvSpPr>
            <a:spLocks noChangeShapeType="1"/>
          </p:cNvSpPr>
          <p:nvPr/>
        </p:nvSpPr>
        <p:spPr bwMode="auto">
          <a:xfrm flipH="1">
            <a:off x="4003675" y="1989138"/>
            <a:ext cx="4763" cy="2439987"/>
          </a:xfrm>
          <a:prstGeom prst="line">
            <a:avLst/>
          </a:prstGeom>
          <a:noFill/>
          <a:ln w="28575">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717" name="Line 22"/>
          <p:cNvSpPr>
            <a:spLocks noChangeShapeType="1"/>
          </p:cNvSpPr>
          <p:nvPr/>
        </p:nvSpPr>
        <p:spPr bwMode="auto">
          <a:xfrm>
            <a:off x="1414463" y="2017713"/>
            <a:ext cx="2589212" cy="1587"/>
          </a:xfrm>
          <a:prstGeom prst="line">
            <a:avLst/>
          </a:prstGeom>
          <a:noFill/>
          <a:ln w="28575">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718" name="Line 22"/>
          <p:cNvSpPr>
            <a:spLocks noChangeShapeType="1"/>
          </p:cNvSpPr>
          <p:nvPr/>
        </p:nvSpPr>
        <p:spPr bwMode="auto">
          <a:xfrm flipV="1">
            <a:off x="2921000" y="3252788"/>
            <a:ext cx="1066800" cy="20637"/>
          </a:xfrm>
          <a:prstGeom prst="line">
            <a:avLst/>
          </a:prstGeom>
          <a:noFill/>
          <a:ln w="28575">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719" name="Line 22"/>
          <p:cNvSpPr>
            <a:spLocks noChangeShapeType="1"/>
          </p:cNvSpPr>
          <p:nvPr/>
        </p:nvSpPr>
        <p:spPr bwMode="auto">
          <a:xfrm>
            <a:off x="1857375" y="4449763"/>
            <a:ext cx="2130425" cy="9525"/>
          </a:xfrm>
          <a:prstGeom prst="line">
            <a:avLst/>
          </a:prstGeom>
          <a:noFill/>
          <a:ln w="28575">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720" name="Line 34"/>
          <p:cNvSpPr>
            <a:spLocks noChangeShapeType="1"/>
          </p:cNvSpPr>
          <p:nvPr/>
        </p:nvSpPr>
        <p:spPr bwMode="auto">
          <a:xfrm>
            <a:off x="4005263" y="3041650"/>
            <a:ext cx="361950" cy="20638"/>
          </a:xfrm>
          <a:prstGeom prst="line">
            <a:avLst/>
          </a:prstGeom>
          <a:noFill/>
          <a:ln w="28575">
            <a:solidFill>
              <a:srgbClr val="FFC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721" name="Line 22"/>
          <p:cNvSpPr>
            <a:spLocks noChangeShapeType="1"/>
          </p:cNvSpPr>
          <p:nvPr/>
        </p:nvSpPr>
        <p:spPr bwMode="auto">
          <a:xfrm flipV="1">
            <a:off x="1397000" y="2452688"/>
            <a:ext cx="2590800" cy="1587"/>
          </a:xfrm>
          <a:prstGeom prst="line">
            <a:avLst/>
          </a:prstGeom>
          <a:noFill/>
          <a:ln w="28575">
            <a:solidFill>
              <a:srgbClr val="FFC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 name="Text Box 11"/>
          <p:cNvSpPr txBox="1">
            <a:spLocks noChangeArrowheads="1"/>
          </p:cNvSpPr>
          <p:nvPr/>
        </p:nvSpPr>
        <p:spPr bwMode="auto">
          <a:xfrm>
            <a:off x="4367850" y="1370321"/>
            <a:ext cx="2428870"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學生成績模組 </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20" name="Text Box 11"/>
          <p:cNvSpPr txBox="1">
            <a:spLocks noChangeArrowheads="1"/>
          </p:cNvSpPr>
          <p:nvPr/>
        </p:nvSpPr>
        <p:spPr bwMode="auto">
          <a:xfrm>
            <a:off x="292060" y="1274501"/>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29729" name="矩形 2"/>
          <p:cNvSpPr>
            <a:spLocks noChangeArrowheads="1"/>
          </p:cNvSpPr>
          <p:nvPr/>
        </p:nvSpPr>
        <p:spPr bwMode="auto">
          <a:xfrm>
            <a:off x="6858000" y="5655854"/>
            <a:ext cx="762000" cy="8477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TW" altLang="en-US" sz="2800">
                <a:effectLst>
                  <a:outerShdw blurRad="38100" dist="38100" dir="2700000" algn="tl">
                    <a:srgbClr val="C0C0C0"/>
                  </a:outerShdw>
                </a:effectLst>
                <a:ea typeface="新細明體" panose="02020500000000000000" pitchFamily="18" charset="-120"/>
              </a:rPr>
              <a:t>學校管理模組 與 時間表編排 的關係</a:t>
            </a:r>
            <a:endParaRPr lang="zh-HK" altLang="en-US" sz="2800">
              <a:effectLst>
                <a:outerShdw blurRad="38100" dist="38100" dir="2700000" algn="tl">
                  <a:srgbClr val="C0C0C0"/>
                </a:outerShdw>
              </a:effectLst>
              <a:ea typeface="新細明體" panose="02020500000000000000" pitchFamily="18" charset="-120"/>
            </a:endParaRPr>
          </a:p>
        </p:txBody>
      </p:sp>
      <p:sp>
        <p:nvSpPr>
          <p:cNvPr id="30723"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a:t>
            </a:r>
            <a:fld id="{2B2A0EA6-0923-431B-9B44-E8037977B6F8}"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矩形 3">
            <a:hlinkClick r:id="rId2"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模組關係圖</a:t>
            </a:r>
            <a:endParaRPr kumimoji="0" lang="zh-HK" altLang="en-US" sz="16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5" name="Text Box 6"/>
          <p:cNvSpPr txBox="1">
            <a:spLocks noChangeArrowheads="1"/>
          </p:cNvSpPr>
          <p:nvPr/>
        </p:nvSpPr>
        <p:spPr bwMode="auto">
          <a:xfrm>
            <a:off x="5325958" y="1999019"/>
            <a:ext cx="3400425" cy="1400383"/>
          </a:xfrm>
          <a:prstGeom prst="rect">
            <a:avLst/>
          </a:prstGeom>
          <a:solidFill>
            <a:srgbClr val="CCFFCC"/>
          </a:solidFill>
          <a:ln w="9525">
            <a:noFill/>
            <a:miter lim="800000"/>
            <a:headEnd/>
            <a:tailEnd/>
          </a:ln>
          <a:effectLst/>
          <a:scene3d>
            <a:camera prst="orthographicFront"/>
            <a:lightRig rig="threePt" dir="t"/>
          </a:scene3d>
          <a:sp3d>
            <a:bevelT/>
          </a:sp3d>
          <a:extLst/>
        </p:spPr>
        <p:txBody>
          <a:bodyPr>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zh-TW" altLang="en-US"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  </a:t>
            </a:r>
            <a:r>
              <a:rPr kumimoji="1" lang="zh-TW" altLang="en-US" sz="1700" b="1" i="0" u="sng"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時間表編排</a:t>
            </a:r>
            <a:endParaRPr kumimoji="1" lang="en-US" altLang="zh-TW" sz="1700" b="1" i="0" u="sng"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抽取設施、班別、 科目、科目教師及星期制</a:t>
            </a:r>
            <a:r>
              <a:rPr kumimoji="1" lang="en-US" altLang="zh-TW"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a:t>
            </a:r>
            <a:r>
              <a:rPr kumimoji="1" lang="zh-TW" altLang="en-US"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循環制等資料作時間表編排之用</a:t>
            </a:r>
            <a:endParaRPr kumimoji="1" lang="en-US" altLang="zh-TW"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Times New Roman" pitchFamily="18" charset="0"/>
              <a:buChar char="–"/>
              <a:tabLst/>
              <a:defRPr/>
            </a:pPr>
            <a:r>
              <a:rPr kumimoji="1" lang="zh-TW" altLang="en-US"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rPr>
              <a:t>於班別資料檢視班別時間表</a:t>
            </a:r>
            <a:endParaRPr kumimoji="1" lang="en-US" altLang="zh-TW" sz="1700" b="0" i="0" u="none" strike="noStrike" kern="1200" cap="none" spc="0" normalizeH="0" baseline="0" noProof="0" dirty="0">
              <a:ln>
                <a:noFill/>
              </a:ln>
              <a:solidFill>
                <a:srgbClr val="003300"/>
              </a:solidFill>
              <a:effectLst/>
              <a:uLnTx/>
              <a:uFillTx/>
              <a:latin typeface="Times New Roman" panose="02020603050405020304" pitchFamily="18" charset="0"/>
              <a:ea typeface="新細明體" pitchFamily="18" charset="-120"/>
              <a:cs typeface="+mn-cs"/>
            </a:endParaRPr>
          </a:p>
        </p:txBody>
      </p:sp>
      <p:sp>
        <p:nvSpPr>
          <p:cNvPr id="6" name="Text Box 13"/>
          <p:cNvSpPr txBox="1">
            <a:spLocks noChangeArrowheads="1"/>
          </p:cNvSpPr>
          <p:nvPr/>
        </p:nvSpPr>
        <p:spPr bwMode="auto">
          <a:xfrm>
            <a:off x="89644" y="1863829"/>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編修校曆</a:t>
            </a:r>
          </a:p>
        </p:txBody>
      </p:sp>
      <p:sp>
        <p:nvSpPr>
          <p:cNvPr id="7" name="Text Box 14"/>
          <p:cNvSpPr txBox="1">
            <a:spLocks noChangeArrowheads="1"/>
          </p:cNvSpPr>
          <p:nvPr/>
        </p:nvSpPr>
        <p:spPr bwMode="auto">
          <a:xfrm>
            <a:off x="87665" y="3133809"/>
            <a:ext cx="2634054" cy="1477328"/>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為每班</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級設定科目詳情</a:t>
            </a:r>
            <a:r>
              <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班本必修科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班本選修科</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跨班別科目組別</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科目組別</a:t>
            </a:r>
          </a:p>
        </p:txBody>
      </p:sp>
      <p:sp>
        <p:nvSpPr>
          <p:cNvPr id="8" name="Text Box 16"/>
          <p:cNvSpPr txBox="1">
            <a:spLocks noChangeArrowheads="1"/>
          </p:cNvSpPr>
          <p:nvPr/>
        </p:nvSpPr>
        <p:spPr bwMode="auto">
          <a:xfrm>
            <a:off x="89644" y="2293632"/>
            <a:ext cx="1569660"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學校設施資料</a:t>
            </a:r>
            <a:endParaRPr kumimoji="1" lang="en-US" altLang="zh-TW"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endParaRPr>
          </a:p>
        </p:txBody>
      </p:sp>
      <p:sp>
        <p:nvSpPr>
          <p:cNvPr id="9" name="Text Box 18"/>
          <p:cNvSpPr txBox="1">
            <a:spLocks noChangeArrowheads="1"/>
          </p:cNvSpPr>
          <p:nvPr/>
        </p:nvSpPr>
        <p:spPr bwMode="auto">
          <a:xfrm>
            <a:off x="89644" y="2723435"/>
            <a:ext cx="1107996" cy="369332"/>
          </a:xfrm>
          <a:prstGeom prst="rect">
            <a:avLst/>
          </a:prstGeom>
          <a:solidFill>
            <a:schemeClr val="bg1">
              <a:lumMod val="85000"/>
            </a:schemeClr>
          </a:solidFill>
          <a:ln w="9525">
            <a:noFill/>
            <a:miter lim="800000"/>
            <a:headEnd/>
            <a:tailEnd/>
          </a:ln>
          <a:effectLst/>
          <a:scene3d>
            <a:camera prst="orthographicFront"/>
            <a:lightRig rig="threePt" dir="t"/>
          </a:scene3d>
          <a:sp3d>
            <a:bevelT/>
          </a:sp3d>
        </p:spPr>
        <p:txBody>
          <a:bodyPr wrap="none">
            <a:spAutoFit/>
          </a:bodyPr>
          <a:lstStyle>
            <a:defPPr>
              <a:defRPr lang="en-US"/>
            </a:defPPr>
            <a:lvl1pPr algn="l" eaLnBrk="1" hangingPunct="1">
              <a:defRPr kumimoji="1" sz="1600" b="1">
                <a:ea typeface="新細明體"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新細明體" charset="-120"/>
                <a:cs typeface="+mn-cs"/>
              </a:rPr>
              <a:t>班別資料</a:t>
            </a:r>
          </a:p>
        </p:txBody>
      </p:sp>
      <p:sp>
        <p:nvSpPr>
          <p:cNvPr id="30740" name="Line 23"/>
          <p:cNvSpPr>
            <a:spLocks noChangeShapeType="1"/>
          </p:cNvSpPr>
          <p:nvPr/>
        </p:nvSpPr>
        <p:spPr bwMode="auto">
          <a:xfrm>
            <a:off x="2720975" y="3940175"/>
            <a:ext cx="2016125" cy="23813"/>
          </a:xfrm>
          <a:prstGeom prst="line">
            <a:avLst/>
          </a:prstGeom>
          <a:noFill/>
          <a:ln w="28575">
            <a:solidFill>
              <a:srgbClr val="00B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41" name="Line 25"/>
          <p:cNvSpPr>
            <a:spLocks noChangeShapeType="1"/>
          </p:cNvSpPr>
          <p:nvPr/>
        </p:nvSpPr>
        <p:spPr bwMode="auto">
          <a:xfrm>
            <a:off x="4737100" y="2039938"/>
            <a:ext cx="17463" cy="1924050"/>
          </a:xfrm>
          <a:prstGeom prst="line">
            <a:avLst/>
          </a:prstGeom>
          <a:noFill/>
          <a:ln w="28575">
            <a:solidFill>
              <a:srgbClr val="00B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42" name="Line 29"/>
          <p:cNvSpPr>
            <a:spLocks noChangeShapeType="1"/>
          </p:cNvSpPr>
          <p:nvPr/>
        </p:nvSpPr>
        <p:spPr bwMode="auto">
          <a:xfrm>
            <a:off x="1196975" y="2047875"/>
            <a:ext cx="3540125" cy="0"/>
          </a:xfrm>
          <a:prstGeom prst="line">
            <a:avLst/>
          </a:prstGeom>
          <a:noFill/>
          <a:ln w="28575">
            <a:solidFill>
              <a:srgbClr val="00B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43" name="Line 29"/>
          <p:cNvSpPr>
            <a:spLocks noChangeShapeType="1"/>
          </p:cNvSpPr>
          <p:nvPr/>
        </p:nvSpPr>
        <p:spPr bwMode="auto">
          <a:xfrm>
            <a:off x="1658938" y="2493963"/>
            <a:ext cx="3078162" cy="3175"/>
          </a:xfrm>
          <a:prstGeom prst="line">
            <a:avLst/>
          </a:prstGeom>
          <a:noFill/>
          <a:ln w="28575">
            <a:solidFill>
              <a:srgbClr val="00B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0744" name="Line 29"/>
          <p:cNvSpPr>
            <a:spLocks noChangeShapeType="1"/>
          </p:cNvSpPr>
          <p:nvPr/>
        </p:nvSpPr>
        <p:spPr bwMode="auto">
          <a:xfrm flipV="1">
            <a:off x="1209675" y="2898775"/>
            <a:ext cx="3540125" cy="17463"/>
          </a:xfrm>
          <a:prstGeom prst="line">
            <a:avLst/>
          </a:prstGeom>
          <a:noFill/>
          <a:ln w="28575">
            <a:solidFill>
              <a:srgbClr val="00B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6" name="Text Box 11"/>
          <p:cNvSpPr txBox="1">
            <a:spLocks noChangeArrowheads="1"/>
          </p:cNvSpPr>
          <p:nvPr/>
        </p:nvSpPr>
        <p:spPr bwMode="auto">
          <a:xfrm>
            <a:off x="114071" y="1240449"/>
            <a:ext cx="2339102"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學校管理模組</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17" name="Text Box 11"/>
          <p:cNvSpPr txBox="1">
            <a:spLocks noChangeArrowheads="1"/>
          </p:cNvSpPr>
          <p:nvPr/>
        </p:nvSpPr>
        <p:spPr bwMode="auto">
          <a:xfrm>
            <a:off x="5325958" y="1240449"/>
            <a:ext cx="2069797" cy="523220"/>
          </a:xfrm>
          <a:prstGeom prst="rect">
            <a:avLst/>
          </a:prstGeom>
          <a:solidFill>
            <a:srgbClr val="FFFFFF"/>
          </a:solidFill>
          <a:ln w="9525">
            <a:noFill/>
            <a:miter lim="800000"/>
            <a:headEnd/>
            <a:tailEnd/>
          </a:ln>
          <a:effectLst/>
          <a:scene3d>
            <a:camera prst="orthographicFront"/>
            <a:lightRig rig="threePt" dir="t"/>
          </a:scene3d>
          <a:sp3d>
            <a:bevelT/>
          </a:sp3d>
        </p:spPr>
        <p:txBody>
          <a:bodyPr wrap="non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rPr>
              <a:t>時間表編排 </a:t>
            </a:r>
            <a:endParaRPr kumimoji="1" lang="en-US" altLang="zh-TW" sz="2800" b="1" i="0" u="none" strike="noStrike" kern="1200" cap="none" spc="0" normalizeH="0" baseline="0" noProof="0" dirty="0">
              <a:ln>
                <a:noFill/>
              </a:ln>
              <a:solidFill>
                <a:srgbClr val="000066"/>
              </a:solidFill>
              <a:effectLst/>
              <a:uLnTx/>
              <a:uFillTx/>
              <a:latin typeface="Times New Roman" panose="02020603050405020304" pitchFamily="18" charset="0"/>
              <a:ea typeface="新細明體" charset="-120"/>
              <a:cs typeface="+mn-cs"/>
            </a:endParaRPr>
          </a:p>
        </p:txBody>
      </p:sp>
      <p:sp>
        <p:nvSpPr>
          <p:cNvPr id="30751" name="Line 26"/>
          <p:cNvSpPr>
            <a:spLocks noChangeShapeType="1"/>
          </p:cNvSpPr>
          <p:nvPr/>
        </p:nvSpPr>
        <p:spPr bwMode="auto">
          <a:xfrm flipV="1">
            <a:off x="4737100" y="2692400"/>
            <a:ext cx="576263" cy="6350"/>
          </a:xfrm>
          <a:prstGeom prst="line">
            <a:avLst/>
          </a:prstGeom>
          <a:noFill/>
          <a:ln w="28575">
            <a:solidFill>
              <a:srgbClr val="00B05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30752" name="圖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108450"/>
            <a:ext cx="5767388" cy="2282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學校管理</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模組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sz="3600">
                <a:effectLst>
                  <a:outerShdw blurRad="38100" dist="38100" dir="2700000" algn="tl">
                    <a:srgbClr val="C0C0C0"/>
                  </a:outerShdw>
                </a:effectLst>
                <a:ea typeface="新細明體" panose="02020500000000000000" pitchFamily="18" charset="-120"/>
              </a:rPr>
              <a:t>每個學年的工作</a:t>
            </a:r>
            <a:endParaRPr lang="zh-HK" sz="3600">
              <a:effectLst>
                <a:outerShdw blurRad="38100" dist="38100" dir="2700000" algn="tl">
                  <a:srgbClr val="C0C0C0"/>
                </a:outerShdw>
              </a:effectLst>
              <a:ea typeface="新細明體" panose="02020500000000000000" pitchFamily="18" charset="-120"/>
            </a:endParaRPr>
          </a:p>
        </p:txBody>
      </p:sp>
      <p:sp>
        <p:nvSpPr>
          <p:cNvPr id="31747"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7BF547FF-1E41-476F-B2D0-81993B892BAA}"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aphicFrame>
        <p:nvGraphicFramePr>
          <p:cNvPr id="10" name="內容版面配置區 9"/>
          <p:cNvGraphicFramePr>
            <a:graphicFrameLocks noGrp="1"/>
          </p:cNvGraphicFramePr>
          <p:nvPr>
            <p:ph idx="1"/>
            <p:extLst/>
          </p:nvPr>
        </p:nvGraphicFramePr>
        <p:xfrm>
          <a:off x="533400" y="1346200"/>
          <a:ext cx="8015288" cy="538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向右箭號 5">
            <a:hlinkClick r:id="rId7" action="ppaction://hlinksldjump"/>
          </p:cNvPr>
          <p:cNvSpPr/>
          <p:nvPr/>
        </p:nvSpPr>
        <p:spPr bwMode="auto">
          <a:xfrm>
            <a:off x="7891463" y="6192838"/>
            <a:ext cx="1235074" cy="658019"/>
          </a:xfrm>
          <a:prstGeom prst="rightArrow">
            <a:avLst/>
          </a:prstGeom>
          <a:ln>
            <a:headEnd/>
            <a:tailEnd/>
          </a:ln>
          <a:extLst/>
        </p:spPr>
        <p:style>
          <a:lnRef idx="0">
            <a:schemeClr val="accent1"/>
          </a:lnRef>
          <a:fillRef idx="3">
            <a:schemeClr val="accent1"/>
          </a:fillRef>
          <a:effectRef idx="3">
            <a:schemeClr val="accent1"/>
          </a:effectRef>
          <a:fontRef idx="minor">
            <a:schemeClr val="lt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下一頁</a:t>
            </a:r>
            <a:endParaRPr kumimoji="0" lang="zh-HK" altLang="en-US" sz="1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extLst>
      <p:ext uri="{BB962C8B-B14F-4D97-AF65-F5344CB8AC3E}">
        <p14:creationId xmlns:p14="http://schemas.microsoft.com/office/powerpoint/2010/main" val="820244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a:defRPr/>
            </a:pP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學校管理模組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策劃新學年的流程</a:t>
            </a:r>
            <a:endParaRPr sz="3600">
              <a:effectLst>
                <a:outerShdw blurRad="38100" dist="38100" dir="2700000" algn="tl">
                  <a:srgbClr val="C0C0C0"/>
                </a:outerShdw>
              </a:effectLst>
              <a:latin typeface="新細明體" panose="02020500000000000000" pitchFamily="18" charset="-120"/>
              <a:ea typeface="新細明體" panose="02020500000000000000" pitchFamily="18" charset="-120"/>
            </a:endParaRPr>
          </a:p>
        </p:txBody>
      </p:sp>
      <p:sp>
        <p:nvSpPr>
          <p:cNvPr id="3277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CA3F493B-87FA-4FC4-83EB-1CAA3516E865}"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aphicFrame>
        <p:nvGraphicFramePr>
          <p:cNvPr id="2" name="資料庫圖表 1"/>
          <p:cNvGraphicFramePr/>
          <p:nvPr>
            <p:extLst/>
          </p:nvPr>
        </p:nvGraphicFramePr>
        <p:xfrm>
          <a:off x="1800755" y="1286933"/>
          <a:ext cx="5638800" cy="543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hlinkClick r:id="rId8"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學年工作流程</a:t>
            </a:r>
            <a:endParaRPr kumimoji="0" lang="zh-HK"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899592" y="2276872"/>
            <a:ext cx="7776864" cy="2880320"/>
          </a:xfrm>
        </p:spPr>
        <p:txBody>
          <a:bodyPr/>
          <a:lstStyle/>
          <a:p>
            <a:r>
              <a:rPr lang="zh-HK" altLang="en-US" sz="4400" dirty="0">
                <a:solidFill>
                  <a:srgbClr val="008000"/>
                </a:solidFill>
                <a:latin typeface="微軟正黑體" pitchFamily="34" charset="-120"/>
                <a:ea typeface="微軟正黑體" pitchFamily="34" charset="-120"/>
              </a:rPr>
              <a:t>策劃新學年</a:t>
            </a:r>
            <a:endParaRPr lang="en-US" altLang="zh-HK" sz="4400" dirty="0">
              <a:solidFill>
                <a:srgbClr val="008000"/>
              </a:solidFill>
              <a:latin typeface="微軟正黑體" pitchFamily="34" charset="-120"/>
              <a:ea typeface="微軟正黑體" pitchFamily="34" charset="-120"/>
            </a:endParaRPr>
          </a:p>
          <a:p>
            <a:r>
              <a:rPr lang="zh-HK" altLang="en-US" sz="4400" dirty="0">
                <a:solidFill>
                  <a:srgbClr val="008000"/>
                </a:solidFill>
                <a:latin typeface="微軟正黑體" pitchFamily="34" charset="-120"/>
                <a:ea typeface="微軟正黑體" pitchFamily="34" charset="-120"/>
              </a:rPr>
              <a:t>學校管理</a:t>
            </a:r>
            <a:endParaRPr lang="en-US" altLang="zh-HK" sz="4400" dirty="0">
              <a:solidFill>
                <a:srgbClr val="008000"/>
              </a:solidFill>
              <a:latin typeface="微軟正黑體" pitchFamily="34" charset="-120"/>
              <a:ea typeface="微軟正黑體" pitchFamily="34" charset="-120"/>
            </a:endParaRPr>
          </a:p>
          <a:p>
            <a:r>
              <a:rPr lang="zh-TW" altLang="en-US" sz="4400" dirty="0">
                <a:solidFill>
                  <a:srgbClr val="008000"/>
                </a:solidFill>
                <a:latin typeface="微軟正黑體" pitchFamily="34" charset="-120"/>
                <a:ea typeface="微軟正黑體" pitchFamily="34" charset="-120"/>
              </a:rPr>
              <a:t>學生相關模組</a:t>
            </a:r>
          </a:p>
        </p:txBody>
      </p:sp>
      <p:sp>
        <p:nvSpPr>
          <p:cNvPr id="2" name="矩形 1"/>
          <p:cNvSpPr/>
          <p:nvPr/>
        </p:nvSpPr>
        <p:spPr>
          <a:xfrm>
            <a:off x="1691680" y="325105"/>
            <a:ext cx="5688632"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程序</a:t>
            </a:r>
            <a:endParaRPr kumimoji="0" lang="en-US" altLang="zh-TW"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endParaRPr>
          </a:p>
        </p:txBody>
      </p:sp>
    </p:spTree>
    <p:extLst>
      <p:ext uri="{BB962C8B-B14F-4D97-AF65-F5344CB8AC3E}">
        <p14:creationId xmlns:p14="http://schemas.microsoft.com/office/powerpoint/2010/main" val="1767487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1.</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策劃新學年</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的先決條件</a:t>
            </a:r>
            <a:endParaRPr lang="zh-HK" sz="3600">
              <a:effectLst>
                <a:outerShdw blurRad="38100" dist="38100" dir="2700000" algn="tl">
                  <a:srgbClr val="C0C0C0"/>
                </a:outerShdw>
              </a:effectLst>
              <a:ea typeface="新細明體" panose="02020500000000000000" pitchFamily="18" charset="-120"/>
            </a:endParaRPr>
          </a:p>
        </p:txBody>
      </p:sp>
      <p:sp>
        <p:nvSpPr>
          <p:cNvPr id="3" name="內容版面配置區 2"/>
          <p:cNvSpPr>
            <a:spLocks noGrp="1"/>
          </p:cNvSpPr>
          <p:nvPr>
            <p:ph idx="1"/>
          </p:nvPr>
        </p:nvSpPr>
        <p:spPr>
          <a:xfrm>
            <a:off x="623888" y="1255713"/>
            <a:ext cx="8077200" cy="954087"/>
          </a:xfrm>
        </p:spPr>
        <p:txBody>
          <a:bodyPr/>
          <a:lstStyle/>
          <a:p>
            <a:pPr>
              <a:defRPr/>
            </a:pPr>
            <a:r>
              <a:rPr lang="zh-TW" altLang="en-US" sz="3200" b="1" dirty="0">
                <a:solidFill>
                  <a:srgbClr val="800080"/>
                </a:solidFill>
                <a:latin typeface="新細明體" panose="02020500000000000000" pitchFamily="18" charset="-120"/>
                <a:ea typeface="新細明體" panose="02020500000000000000" pitchFamily="18" charset="-120"/>
              </a:rPr>
              <a:t>教職員資料模組 </a:t>
            </a:r>
            <a:r>
              <a:rPr lang="zh-TW" altLang="en-US" sz="2800" dirty="0">
                <a:solidFill>
                  <a:srgbClr val="800080"/>
                </a:solidFill>
                <a:latin typeface="新細明體" panose="02020500000000000000" pitchFamily="18" charset="-120"/>
                <a:ea typeface="新細明體" panose="02020500000000000000" pitchFamily="18" charset="-120"/>
              </a:rPr>
              <a:t>處理教職員受聘</a:t>
            </a:r>
            <a:r>
              <a:rPr lang="en-US" altLang="zh-TW" sz="2800" dirty="0">
                <a:solidFill>
                  <a:srgbClr val="800080"/>
                </a:solidFill>
                <a:latin typeface="新細明體" panose="02020500000000000000" pitchFamily="18" charset="-120"/>
                <a:ea typeface="新細明體" panose="02020500000000000000" pitchFamily="18" charset="-120"/>
              </a:rPr>
              <a:t>/</a:t>
            </a:r>
            <a:r>
              <a:rPr lang="zh-TW" altLang="en-US" sz="2800" dirty="0">
                <a:solidFill>
                  <a:srgbClr val="800080"/>
                </a:solidFill>
                <a:latin typeface="新細明體" panose="02020500000000000000" pitchFamily="18" charset="-120"/>
                <a:ea typeface="新細明體" panose="02020500000000000000" pitchFamily="18" charset="-120"/>
              </a:rPr>
              <a:t>離職</a:t>
            </a:r>
            <a:r>
              <a:rPr lang="en-US" altLang="zh-TW" sz="2800" dirty="0">
                <a:solidFill>
                  <a:srgbClr val="800080"/>
                </a:solidFill>
                <a:latin typeface="新細明體" panose="02020500000000000000" pitchFamily="18" charset="-120"/>
                <a:ea typeface="新細明體" panose="02020500000000000000" pitchFamily="18" charset="-120"/>
              </a:rPr>
              <a:t>:</a:t>
            </a:r>
          </a:p>
          <a:p>
            <a:pPr>
              <a:buFont typeface="Wingdings" panose="05000000000000000000" pitchFamily="2" charset="2"/>
              <a:buNone/>
              <a:defRPr/>
            </a:pPr>
            <a:r>
              <a:rPr lang="zh-TW" altLang="en-US" sz="1800" b="1" dirty="0">
                <a:solidFill>
                  <a:srgbClr val="FF000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zh-TW" altLang="en-US" sz="2000" dirty="0">
                <a:solidFill>
                  <a:schemeClr val="tx2"/>
                </a:solidFill>
                <a:latin typeface="新細明體" panose="02020500000000000000" pitchFamily="18" charset="-120"/>
                <a:ea typeface="新細明體" panose="02020500000000000000" pitchFamily="18" charset="-120"/>
              </a:rPr>
              <a:t>教職員資料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教職員概況 </a:t>
            </a: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en-US" altLang="zh-TW" sz="2000" dirty="0">
              <a:solidFill>
                <a:schemeClr val="tx2"/>
              </a:solidFill>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sp>
        <p:nvSpPr>
          <p:cNvPr id="34820"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26730743-421F-4678-BCEB-76834EED09DF}"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1" name="圖片 10"/>
          <p:cNvPicPr>
            <a:picLocks noChangeAspect="1"/>
          </p:cNvPicPr>
          <p:nvPr/>
        </p:nvPicPr>
        <p:blipFill>
          <a:blip r:embed="rId2"/>
          <a:stretch>
            <a:fillRect/>
          </a:stretch>
        </p:blipFill>
        <p:spPr>
          <a:xfrm>
            <a:off x="838200" y="2209800"/>
            <a:ext cx="4267200" cy="148272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p:cNvPicPr>
            <a:picLocks noChangeAspect="1"/>
          </p:cNvPicPr>
          <p:nvPr/>
        </p:nvPicPr>
        <p:blipFill>
          <a:blip r:embed="rId3"/>
          <a:stretch>
            <a:fillRect/>
          </a:stretch>
        </p:blipFill>
        <p:spPr>
          <a:xfrm>
            <a:off x="838200" y="4629679"/>
            <a:ext cx="7224712" cy="208438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7" name="內容版面配置區 2"/>
          <p:cNvSpPr txBox="1">
            <a:spLocks/>
          </p:cNvSpPr>
          <p:nvPr/>
        </p:nvSpPr>
        <p:spPr bwMode="auto">
          <a:xfrm>
            <a:off x="533400" y="3692525"/>
            <a:ext cx="8077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3200" b="1" i="0" u="none" strike="noStrike" kern="0" cap="none" spc="0" normalizeH="0" baseline="0" noProof="0" dirty="0">
                <a:ln>
                  <a:noFill/>
                </a:ln>
                <a:solidFill>
                  <a:srgbClr val="800080"/>
                </a:solidFill>
                <a:effectLst/>
                <a:uLnTx/>
                <a:uFillTx/>
                <a:latin typeface="新細明體" panose="02020500000000000000" pitchFamily="18" charset="-120"/>
                <a:ea typeface="新細明體" panose="02020500000000000000" pitchFamily="18" charset="-120"/>
                <a:cs typeface="+mn-cs"/>
              </a:rPr>
              <a:t>代碼管理模組 </a:t>
            </a:r>
            <a:r>
              <a:rPr kumimoji="0" lang="zh-TW" altLang="en-US" sz="2800" b="0" i="0" u="none" strike="noStrike" kern="0" cap="none" spc="0" normalizeH="0" baseline="0" noProof="0" dirty="0">
                <a:ln>
                  <a:noFill/>
                </a:ln>
                <a:solidFill>
                  <a:srgbClr val="800080"/>
                </a:solidFill>
                <a:effectLst/>
                <a:uLnTx/>
                <a:uFillTx/>
                <a:latin typeface="新細明體" panose="02020500000000000000" pitchFamily="18" charset="-120"/>
                <a:ea typeface="新細明體" panose="02020500000000000000" pitchFamily="18" charset="-120"/>
                <a:cs typeface="+mn-cs"/>
              </a:rPr>
              <a:t>編修相關代碼表</a:t>
            </a:r>
            <a:r>
              <a:rPr kumimoji="0" lang="en-US" altLang="zh-TW" sz="2800" b="0" i="0" u="none" strike="noStrike" kern="0" cap="none" spc="0" normalizeH="0" baseline="0" noProof="0" dirty="0">
                <a:ln>
                  <a:noFill/>
                </a:ln>
                <a:solidFill>
                  <a:srgbClr val="800080"/>
                </a:solidFill>
                <a:effectLst/>
                <a:uLnTx/>
                <a:uFillTx/>
                <a:latin typeface="新細明體" panose="02020500000000000000" pitchFamily="18" charset="-120"/>
                <a:ea typeface="新細明體" panose="02020500000000000000" pitchFamily="18" charset="-120"/>
                <a:cs typeface="+mn-cs"/>
              </a:rPr>
              <a:t>:</a:t>
            </a:r>
          </a:p>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None/>
              <a:tabLst/>
              <a:defRPr/>
            </a:pP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     代碼管理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編修代碼表</a:t>
            </a:r>
            <a:endPar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endParaRPr>
          </a:p>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None/>
              <a:tabLst/>
              <a:defRPr/>
            </a:pPr>
            <a:endPar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endParaRPr>
          </a:p>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5" name="圓角矩形 4"/>
          <p:cNvSpPr/>
          <p:nvPr/>
        </p:nvSpPr>
        <p:spPr bwMode="auto">
          <a:xfrm>
            <a:off x="1785085" y="6102779"/>
            <a:ext cx="6414749" cy="696620"/>
          </a:xfrm>
          <a:prstGeom prst="roundRect">
            <a:avLst/>
          </a:prstGeom>
          <a:solidFill>
            <a:srgbClr val="FFCCFF"/>
          </a:solidFill>
          <a:ln w="38160">
            <a:noFill/>
            <a:miter lim="800000"/>
            <a:headEnd/>
            <a:tailEnd/>
          </a:ln>
          <a:effectLst/>
          <a:scene3d>
            <a:camera prst="orthographicFront"/>
            <a:lightRig rig="threePt" dir="t"/>
          </a:scene3d>
          <a:sp3d>
            <a:bevelT w="165100" prst="coolSlant"/>
          </a:sp3d>
          <a:extLst/>
        </p:spPr>
        <p:txBody>
          <a:bodyPr lIns="90000" tIns="46800" rIns="90000" bIns="46800" rtlCol="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US" sz="32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4" name="矩形 3"/>
          <p:cNvSpPr/>
          <p:nvPr/>
        </p:nvSpPr>
        <p:spPr>
          <a:xfrm>
            <a:off x="1766888" y="6078445"/>
            <a:ext cx="6521905"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有關 </a:t>
            </a:r>
            <a:r>
              <a:rPr kumimoji="0" lang="en-US" altLang="zh-TW"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2024 </a:t>
            </a:r>
            <a:r>
              <a:rPr kumimoji="0" lang="zh-TW" altLang="en-US"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學年科目代碼的變更，詳情請留意課程發展處於 </a:t>
            </a:r>
            <a:r>
              <a:rPr kumimoji="0" lang="en-US" altLang="zh-TW"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2024</a:t>
            </a:r>
            <a:r>
              <a:rPr kumimoji="0" lang="zh-TW" altLang="en-US"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年 </a:t>
            </a:r>
            <a:r>
              <a:rPr kumimoji="0" lang="en-US" altLang="zh-TW"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6 </a:t>
            </a:r>
            <a:r>
              <a:rPr kumimoji="0" lang="zh-TW" altLang="en-US" sz="2000" b="0" i="0" u="none" strike="noStrike" kern="0" cap="none" spc="0" normalizeH="0" baseline="0" noProof="0" dirty="0">
                <a:ln>
                  <a:noFill/>
                </a:ln>
                <a:solidFill>
                  <a:srgbClr val="800080"/>
                </a:solidFill>
                <a:effectLst/>
                <a:uLnTx/>
                <a:uFillTx/>
                <a:latin typeface="Times New Roman" panose="02020603050405020304" pitchFamily="18" charset="0"/>
                <a:ea typeface="新細明體" panose="02020500000000000000" pitchFamily="18" charset="-120"/>
                <a:cs typeface="+mn-cs"/>
              </a:rPr>
              <a:t>月發出的訊息。</a:t>
            </a:r>
            <a:endParaRPr kumimoji="0" lang="zh-TW"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8" name="矩形 7"/>
          <p:cNvSpPr/>
          <p:nvPr/>
        </p:nvSpPr>
        <p:spPr bwMode="auto">
          <a:xfrm>
            <a:off x="778329" y="6176169"/>
            <a:ext cx="304800" cy="195262"/>
          </a:xfrm>
          <a:prstGeom prst="rect">
            <a:avLst/>
          </a:prstGeom>
          <a:noFill/>
          <a:ln>
            <a:solidFill>
              <a:srgbClr val="FF0000"/>
            </a:solidFill>
            <a:headEnd/>
            <a:tailEnd/>
          </a:ln>
          <a:extLst/>
        </p:spPr>
        <p:style>
          <a:lnRef idx="2">
            <a:schemeClr val="accent1"/>
          </a:lnRef>
          <a:fillRef idx="1">
            <a:schemeClr val="lt1"/>
          </a:fillRef>
          <a:effectRef idx="0">
            <a:schemeClr val="accent1"/>
          </a:effectRef>
          <a:fontRef idx="minor">
            <a:schemeClr val="dk1"/>
          </a:fontRef>
        </p:style>
        <p:txBody>
          <a:bodyPr lIns="90000" tIns="46800" rIns="90000" bIns="46800" rtlCol="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US" sz="32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cxnSp>
        <p:nvCxnSpPr>
          <p:cNvPr id="19" name="直線接點 18"/>
          <p:cNvCxnSpPr>
            <a:stCxn id="8" idx="3"/>
          </p:cNvCxnSpPr>
          <p:nvPr/>
        </p:nvCxnSpPr>
        <p:spPr bwMode="auto">
          <a:xfrm>
            <a:off x="1083129" y="6273800"/>
            <a:ext cx="683759" cy="0"/>
          </a:xfrm>
          <a:prstGeom prst="line">
            <a:avLst/>
          </a:prstGeom>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4" grpId="0"/>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50" y="2481708"/>
            <a:ext cx="5503300" cy="2316172"/>
          </a:xfrm>
          <a:prstGeom prst="rect">
            <a:avLst/>
          </a:prstGeom>
          <a:ln w="9525">
            <a:noFill/>
          </a:ln>
        </p:spPr>
      </p:pic>
      <p:sp>
        <p:nvSpPr>
          <p:cNvPr id="115714" name="Rectangle 2050"/>
          <p:cNvSpPr>
            <a:spLocks noGrp="1" noChangeArrowheads="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1.</a:t>
            </a:r>
            <a:r>
              <a:rPr sz="3600">
                <a:latin typeface="新細明體" panose="02020500000000000000" pitchFamily="18" charset="-120"/>
                <a:ea typeface="新細明體" panose="02020500000000000000" pitchFamily="18" charset="-120"/>
              </a:rPr>
              <a:t> </a:t>
            </a:r>
            <a:r>
              <a:rPr lang="zh-HK" sz="3600">
                <a:latin typeface="新細明體" panose="02020500000000000000" pitchFamily="18" charset="-120"/>
                <a:ea typeface="新細明體" panose="02020500000000000000" pitchFamily="18" charset="-120"/>
              </a:rPr>
              <a:t>策劃新學年</a:t>
            </a:r>
            <a:r>
              <a:rPr sz="3600">
                <a:latin typeface="新細明體" panose="02020500000000000000" pitchFamily="18" charset="-120"/>
                <a:ea typeface="新細明體" panose="02020500000000000000" pitchFamily="18" charset="-120"/>
              </a:rPr>
              <a:t>的先決條件</a:t>
            </a:r>
            <a:endPar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endParaRPr>
          </a:p>
        </p:txBody>
      </p:sp>
      <p:sp>
        <p:nvSpPr>
          <p:cNvPr id="3076" name="Rectangle 2051"/>
          <p:cNvSpPr>
            <a:spLocks noGrp="1" noChangeArrowheads="1"/>
          </p:cNvSpPr>
          <p:nvPr>
            <p:ph idx="1"/>
          </p:nvPr>
        </p:nvSpPr>
        <p:spPr/>
        <p:txBody>
          <a:bodyPr/>
          <a:lstStyle/>
          <a:p>
            <a:pPr>
              <a:defRPr/>
            </a:pPr>
            <a:r>
              <a:rPr lang="zh-TW" altLang="en-US" sz="2800" dirty="0">
                <a:solidFill>
                  <a:srgbClr val="800080"/>
                </a:solidFill>
                <a:latin typeface="新細明體" panose="02020500000000000000" pitchFamily="18" charset="-120"/>
                <a:ea typeface="新細明體" panose="02020500000000000000" pitchFamily="18" charset="-120"/>
              </a:rPr>
              <a:t>開始 </a:t>
            </a:r>
            <a:r>
              <a:rPr lang="zh-TW" altLang="en-US" sz="3200" b="1" dirty="0">
                <a:solidFill>
                  <a:srgbClr val="800080"/>
                </a:solidFill>
                <a:latin typeface="新細明體" panose="02020500000000000000" pitchFamily="18" charset="-120"/>
                <a:ea typeface="新細明體" panose="02020500000000000000" pitchFamily="18" charset="-120"/>
              </a:rPr>
              <a:t>策劃新學年</a:t>
            </a:r>
            <a:r>
              <a:rPr lang="en-US" altLang="zh-TW" sz="2800" dirty="0">
                <a:solidFill>
                  <a:srgbClr val="800080"/>
                </a:solidFill>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策劃新學年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策劃新學年 </a:t>
            </a:r>
          </a:p>
        </p:txBody>
      </p:sp>
      <p:sp>
        <p:nvSpPr>
          <p:cNvPr id="3584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CC3798A8-CE07-4EF5-98DB-323681C03849}"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 name="矩形 6">
            <a:hlinkClick r:id="rId4"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8" name="爆炸 1 7"/>
          <p:cNvSpPr/>
          <p:nvPr/>
        </p:nvSpPr>
        <p:spPr bwMode="auto">
          <a:xfrm>
            <a:off x="4503738" y="726812"/>
            <a:ext cx="4584700" cy="2070100"/>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32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減少輸入資料的時間</a:t>
            </a:r>
            <a:endParaRPr kumimoji="0" lang="zh-HK" altLang="en-US" sz="32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pic>
        <p:nvPicPr>
          <p:cNvPr id="35846" name="圖片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00" y="2969829"/>
            <a:ext cx="2086461" cy="95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4838" y="3917178"/>
            <a:ext cx="5737066" cy="2476500"/>
          </a:xfrm>
          <a:prstGeom prst="rect">
            <a:avLst/>
          </a:prstGeom>
          <a:ln w="9525">
            <a:noFill/>
          </a:ln>
        </p:spPr>
      </p:pic>
      <p:pic>
        <p:nvPicPr>
          <p:cNvPr id="13" name="圖片 3"/>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180" y="4430378"/>
            <a:ext cx="2086461" cy="95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567" y="2438399"/>
            <a:ext cx="7066109" cy="3643313"/>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必須輸入</a:t>
            </a:r>
            <a:endParaRPr lang="zh-HK" sz="3600">
              <a:effectLst>
                <a:outerShdw blurRad="38100" dist="38100" dir="2700000" algn="tl">
                  <a:srgbClr val="C0C0C0"/>
                </a:outerShdw>
              </a:effectLst>
              <a:ea typeface="新細明體" panose="02020500000000000000" pitchFamily="18" charset="-120"/>
            </a:endParaRPr>
          </a:p>
        </p:txBody>
      </p:sp>
      <p:sp>
        <p:nvSpPr>
          <p:cNvPr id="35843" name="內容版面配置區 2"/>
          <p:cNvSpPr>
            <a:spLocks noGrp="1"/>
          </p:cNvSpPr>
          <p:nvPr>
            <p:ph idx="1"/>
          </p:nvPr>
        </p:nvSpPr>
        <p:spPr/>
        <p:txBody>
          <a:bodyPr/>
          <a:lstStyle/>
          <a:p>
            <a:pPr>
              <a:defRPr/>
            </a:pPr>
            <a:r>
              <a:rPr lang="zh-TW" altLang="en-US" sz="2800" dirty="0">
                <a:ea typeface="新細明體" panose="02020500000000000000" pitchFamily="18" charset="-120"/>
              </a:rPr>
              <a:t>更新校曆 </a:t>
            </a:r>
            <a:r>
              <a:rPr lang="zh-TW" altLang="en-US" sz="2800" b="1" dirty="0">
                <a:ea typeface="新細明體" panose="02020500000000000000" pitchFamily="18" charset="-120"/>
              </a:rPr>
              <a:t>基本設定</a:t>
            </a:r>
            <a:endParaRPr lang="en-US" altLang="zh-TW" sz="2800" b="1" dirty="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校曆編修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校曆設定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基本設定</a:t>
            </a:r>
            <a:endParaRPr lang="zh-HK" altLang="en-US" dirty="0">
              <a:ea typeface="新細明體" panose="02020500000000000000" pitchFamily="18" charset="-120"/>
            </a:endParaRPr>
          </a:p>
        </p:txBody>
      </p:sp>
      <p:sp>
        <p:nvSpPr>
          <p:cNvPr id="37892"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414079D3-6326-4638-9917-2B849CBF61D6}"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37894" name="圖片 1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3581400"/>
            <a:ext cx="1862138"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圖片 1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3581400"/>
            <a:ext cx="1862138"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88" y="2416833"/>
            <a:ext cx="6217312" cy="2231367"/>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 必須輸入</a:t>
            </a:r>
            <a:endParaRPr lang="zh-HK" sz="3600">
              <a:effectLst>
                <a:outerShdw blurRad="38100" dist="38100" dir="2700000" algn="tl">
                  <a:srgbClr val="C0C0C0"/>
                </a:outerShdw>
              </a:effectLst>
              <a:ea typeface="新細明體" panose="02020500000000000000" pitchFamily="18" charset="-120"/>
            </a:endParaRPr>
          </a:p>
        </p:txBody>
      </p:sp>
      <p:sp>
        <p:nvSpPr>
          <p:cNvPr id="36867" name="內容版面配置區 2"/>
          <p:cNvSpPr>
            <a:spLocks noGrp="1"/>
          </p:cNvSpPr>
          <p:nvPr>
            <p:ph idx="1"/>
          </p:nvPr>
        </p:nvSpPr>
        <p:spPr/>
        <p:txBody>
          <a:bodyPr/>
          <a:lstStyle/>
          <a:p>
            <a:pPr>
              <a:defRPr/>
            </a:pPr>
            <a:r>
              <a:rPr lang="zh-TW" altLang="en-US" sz="2800" dirty="0">
                <a:ea typeface="新細明體" panose="02020500000000000000" pitchFamily="18" charset="-120"/>
              </a:rPr>
              <a:t>更新 </a:t>
            </a:r>
            <a:r>
              <a:rPr lang="zh-TW" altLang="en-US" sz="2800" b="1" dirty="0">
                <a:ea typeface="新細明體" panose="02020500000000000000" pitchFamily="18" charset="-120"/>
              </a:rPr>
              <a:t>學期資料 </a:t>
            </a:r>
            <a:r>
              <a:rPr lang="zh-TW" altLang="en-US" sz="2800" dirty="0">
                <a:ea typeface="新細明體" panose="02020500000000000000" pitchFamily="18" charset="-120"/>
              </a:rPr>
              <a:t>及 </a:t>
            </a:r>
            <a:r>
              <a:rPr lang="zh-TW" altLang="en-US" sz="2800" b="1" dirty="0">
                <a:ea typeface="新細明體" panose="02020500000000000000" pitchFamily="18" charset="-120"/>
              </a:rPr>
              <a:t>考績數目</a:t>
            </a:r>
            <a:endParaRPr lang="en-US" altLang="zh-TW" sz="2800" b="1" dirty="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校曆編修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校曆設定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學期資料</a:t>
            </a:r>
          </a:p>
          <a:p>
            <a:pPr>
              <a:defRPr/>
            </a:pPr>
            <a:endParaRPr lang="zh-HK" altLang="en-US" dirty="0">
              <a:ea typeface="新細明體" panose="02020500000000000000" pitchFamily="18" charset="-120"/>
            </a:endParaRPr>
          </a:p>
        </p:txBody>
      </p:sp>
      <p:sp>
        <p:nvSpPr>
          <p:cNvPr id="3891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122F3BEF-5998-40B3-90F2-8CC946381E2F}"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959" y="3709410"/>
            <a:ext cx="6969604" cy="2620849"/>
          </a:xfrm>
          <a:prstGeom prst="rect">
            <a:avLst/>
          </a:prstGeom>
          <a:ln w="9525">
            <a:noFill/>
          </a:ln>
        </p:spPr>
      </p:pic>
      <p:sp>
        <p:nvSpPr>
          <p:cNvPr id="10" name="矩形 2"/>
          <p:cNvSpPr>
            <a:spLocks noChangeArrowheads="1"/>
          </p:cNvSpPr>
          <p:nvPr/>
        </p:nvSpPr>
        <p:spPr bwMode="auto">
          <a:xfrm>
            <a:off x="1654461" y="5387692"/>
            <a:ext cx="7086600" cy="59626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20838" y="234950"/>
            <a:ext cx="7377112" cy="762000"/>
          </a:xfrm>
        </p:spPr>
        <p:txBody>
          <a:bodyPr/>
          <a:lstStyle/>
          <a:p>
            <a:pPr>
              <a:defRPr/>
            </a:pPr>
            <a:r>
              <a:rPr lang="en-US" altLang="zh-HK" dirty="0">
                <a:latin typeface="新細明體" panose="02020500000000000000" pitchFamily="18" charset="-120"/>
                <a:ea typeface="新細明體" panose="02020500000000000000" pitchFamily="18" charset="-120"/>
              </a:rPr>
              <a:t>2. </a:t>
            </a:r>
            <a:r>
              <a:rPr lang="zh-HK" dirty="0">
                <a:latin typeface="新細明體" panose="02020500000000000000" pitchFamily="18" charset="-120"/>
                <a:ea typeface="新細明體" panose="02020500000000000000" pitchFamily="18" charset="-120"/>
              </a:rPr>
              <a:t>編修校曆</a:t>
            </a:r>
          </a:p>
        </p:txBody>
      </p:sp>
      <p:sp>
        <p:nvSpPr>
          <p:cNvPr id="39939" name="內容版面配置區 2"/>
          <p:cNvSpPr>
            <a:spLocks noGrp="1"/>
          </p:cNvSpPr>
          <p:nvPr>
            <p:ph idx="1"/>
          </p:nvPr>
        </p:nvSpPr>
        <p:spPr/>
        <p:txBody>
          <a:bodyPr/>
          <a:lstStyle/>
          <a:p>
            <a:pPr algn="just"/>
            <a:r>
              <a:rPr lang="en-US" altLang="zh-TW" sz="2200" b="1" u="sng" dirty="0">
                <a:latin typeface="新細明體" panose="02020500000000000000" pitchFamily="18" charset="-120"/>
                <a:ea typeface="新細明體" panose="02020500000000000000" pitchFamily="18" charset="-120"/>
              </a:rPr>
              <a:t>《</a:t>
            </a:r>
            <a:r>
              <a:rPr lang="zh-TW" altLang="en-US" sz="2200" b="1" u="sng" dirty="0">
                <a:latin typeface="新細明體" panose="02020500000000000000" pitchFamily="18" charset="-120"/>
                <a:ea typeface="新細明體" panose="02020500000000000000" pitchFamily="18" charset="-120"/>
              </a:rPr>
              <a:t>教育規例</a:t>
            </a:r>
            <a:r>
              <a:rPr lang="en-US" altLang="zh-TW" sz="2200" b="1" u="sng" dirty="0">
                <a:latin typeface="新細明體" panose="02020500000000000000" pitchFamily="18" charset="-120"/>
                <a:ea typeface="新細明體" panose="02020500000000000000" pitchFamily="18" charset="-120"/>
              </a:rPr>
              <a:t>》</a:t>
            </a:r>
            <a:r>
              <a:rPr lang="zh-TW" altLang="en-US" sz="2200" b="1" u="sng" dirty="0">
                <a:latin typeface="新細明體" panose="02020500000000000000" pitchFamily="18" charset="-120"/>
                <a:ea typeface="新細明體" panose="02020500000000000000" pitchFamily="18" charset="-120"/>
              </a:rPr>
              <a:t>第 </a:t>
            </a:r>
            <a:r>
              <a:rPr lang="en-US" altLang="zh-TW" sz="2200" b="1" u="sng" dirty="0">
                <a:latin typeface="新細明體" panose="02020500000000000000" pitchFamily="18" charset="-120"/>
                <a:ea typeface="新細明體" panose="02020500000000000000" pitchFamily="18" charset="-120"/>
              </a:rPr>
              <a:t>79 </a:t>
            </a:r>
            <a:r>
              <a:rPr lang="zh-TW" altLang="en-US" sz="2200" b="1" u="sng" dirty="0">
                <a:latin typeface="新細明體" panose="02020500000000000000" pitchFamily="18" charset="-120"/>
                <a:ea typeface="新細明體" panose="02020500000000000000" pitchFamily="18" charset="-120"/>
              </a:rPr>
              <a:t>條</a:t>
            </a:r>
            <a:r>
              <a:rPr lang="en-US" altLang="zh-TW" sz="2200" b="1" u="sng" dirty="0">
                <a:latin typeface="新細明體" panose="02020500000000000000" pitchFamily="18" charset="-120"/>
                <a:ea typeface="新細明體" panose="02020500000000000000" pitchFamily="18" charset="-120"/>
              </a:rPr>
              <a:t>(</a:t>
            </a:r>
            <a:r>
              <a:rPr lang="zh-TW" altLang="en-US" sz="2200" b="1" u="sng" dirty="0">
                <a:latin typeface="新細明體" panose="02020500000000000000" pitchFamily="18" charset="-120"/>
                <a:ea typeface="新細明體" panose="02020500000000000000" pitchFamily="18" charset="-120"/>
              </a:rPr>
              <a:t>第 </a:t>
            </a:r>
            <a:r>
              <a:rPr lang="en-US" altLang="zh-TW" sz="2200" b="1" u="sng" dirty="0">
                <a:latin typeface="新細明體" panose="02020500000000000000" pitchFamily="18" charset="-120"/>
                <a:ea typeface="新細明體" panose="02020500000000000000" pitchFamily="18" charset="-120"/>
              </a:rPr>
              <a:t>279A </a:t>
            </a:r>
            <a:r>
              <a:rPr lang="zh-TW" altLang="en-US" sz="2200" b="1" u="sng" dirty="0">
                <a:latin typeface="新細明體" panose="02020500000000000000" pitchFamily="18" charset="-120"/>
                <a:ea typeface="新細明體" panose="02020500000000000000" pitchFamily="18" charset="-120"/>
              </a:rPr>
              <a:t>章</a:t>
            </a:r>
            <a:r>
              <a:rPr lang="en-US" altLang="zh-TW" sz="2200" b="1" u="sng" dirty="0">
                <a:latin typeface="新細明體" panose="02020500000000000000" pitchFamily="18" charset="-120"/>
                <a:ea typeface="新細明體" panose="02020500000000000000" pitchFamily="18" charset="-120"/>
              </a:rPr>
              <a:t>)</a:t>
            </a:r>
            <a:r>
              <a:rPr lang="zh-TW" altLang="en-US" sz="2200" b="1" u="sng" dirty="0">
                <a:latin typeface="新細明體" panose="02020500000000000000" pitchFamily="18" charset="-120"/>
                <a:ea typeface="新細明體" panose="02020500000000000000" pitchFamily="18" charset="-120"/>
              </a:rPr>
              <a:t>條文如下：</a:t>
            </a:r>
            <a:endParaRPr lang="en-US" altLang="zh-TW" sz="2200" b="1" u="sng" dirty="0">
              <a:latin typeface="新細明體" panose="02020500000000000000" pitchFamily="18" charset="-120"/>
              <a:ea typeface="新細明體" panose="02020500000000000000" pitchFamily="18" charset="-120"/>
            </a:endParaRPr>
          </a:p>
          <a:p>
            <a:pPr algn="just">
              <a:buFont typeface="Wingdings" panose="05000000000000000000" pitchFamily="2" charset="2"/>
              <a:buNone/>
            </a:pPr>
            <a:r>
              <a:rPr lang="zh-TW" altLang="en-US" sz="2200" dirty="0">
                <a:latin typeface="新細明體" panose="02020500000000000000" pitchFamily="18" charset="-120"/>
                <a:ea typeface="新細明體" panose="02020500000000000000" pitchFamily="18" charset="-120"/>
              </a:rPr>
              <a:t>「校監須於每年</a:t>
            </a:r>
            <a:r>
              <a:rPr lang="zh-TW" altLang="en-US" sz="2200" u="sng" dirty="0">
                <a:latin typeface="新細明體" panose="02020500000000000000" pitchFamily="18" charset="-120"/>
                <a:ea typeface="新細明體" panose="02020500000000000000" pitchFamily="18" charset="-120"/>
              </a:rPr>
              <a:t>八月十五日前</a:t>
            </a:r>
            <a:r>
              <a:rPr lang="zh-TW" altLang="en-US" sz="2200" dirty="0">
                <a:latin typeface="新細明體" panose="02020500000000000000" pitchFamily="18" charset="-120"/>
                <a:ea typeface="新細明體" panose="02020500000000000000" pitchFamily="18" charset="-120"/>
              </a:rPr>
              <a:t>將新學年內擬訂定的所有假期通知教育統籌局常任秘書長， 包括為某宗事件致意而訂定的特別假期， 以及該校暫停日常工作的所有日期。」</a:t>
            </a:r>
            <a:endParaRPr lang="en-US" altLang="zh-TW" sz="2200" dirty="0">
              <a:latin typeface="新細明體" panose="02020500000000000000" pitchFamily="18" charset="-120"/>
              <a:ea typeface="新細明體" panose="02020500000000000000" pitchFamily="18" charset="-120"/>
            </a:endParaRPr>
          </a:p>
          <a:p>
            <a:pPr algn="just"/>
            <a:endParaRPr lang="en-US" altLang="zh-TW" sz="800" b="1" u="sng" dirty="0">
              <a:latin typeface="新細明體" panose="02020500000000000000" pitchFamily="18" charset="-120"/>
              <a:ea typeface="新細明體" panose="02020500000000000000" pitchFamily="18" charset="-120"/>
            </a:endParaRPr>
          </a:p>
          <a:p>
            <a:pPr algn="just"/>
            <a:r>
              <a:rPr lang="zh-TW" altLang="en-US" sz="2200" b="1" u="sng" dirty="0">
                <a:solidFill>
                  <a:srgbClr val="3333CC"/>
                </a:solidFill>
                <a:latin typeface="新細明體" panose="02020500000000000000" pitchFamily="18" charset="-120"/>
                <a:ea typeface="新細明體" panose="02020500000000000000" pitchFamily="18" charset="-120"/>
              </a:rPr>
              <a:t>教育局通告第 </a:t>
            </a:r>
            <a:r>
              <a:rPr lang="en-US" altLang="zh-TW" sz="2200" b="1" u="sng" dirty="0">
                <a:solidFill>
                  <a:srgbClr val="3333CC"/>
                </a:solidFill>
                <a:latin typeface="新細明體" panose="02020500000000000000" pitchFamily="18" charset="-120"/>
                <a:ea typeface="新細明體" panose="02020500000000000000" pitchFamily="18" charset="-120"/>
              </a:rPr>
              <a:t>7/2005 </a:t>
            </a:r>
            <a:r>
              <a:rPr lang="zh-TW" altLang="en-US" sz="2200" b="1" u="sng" dirty="0">
                <a:solidFill>
                  <a:srgbClr val="3333CC"/>
                </a:solidFill>
                <a:latin typeface="新細明體" panose="02020500000000000000" pitchFamily="18" charset="-120"/>
                <a:ea typeface="新細明體" panose="02020500000000000000" pitchFamily="18" charset="-120"/>
              </a:rPr>
              <a:t>號的內容節錄如下：</a:t>
            </a:r>
            <a:endParaRPr lang="en-US" altLang="zh-TW" sz="2200" b="1" u="sng" dirty="0">
              <a:solidFill>
                <a:srgbClr val="3333CC"/>
              </a:solidFill>
              <a:latin typeface="新細明體" panose="02020500000000000000" pitchFamily="18" charset="-120"/>
              <a:ea typeface="新細明體" panose="02020500000000000000" pitchFamily="18" charset="-120"/>
            </a:endParaRPr>
          </a:p>
          <a:p>
            <a:pPr algn="just">
              <a:buFont typeface="Wingdings" panose="05000000000000000000" pitchFamily="2" charset="2"/>
              <a:buNone/>
            </a:pPr>
            <a:r>
              <a:rPr lang="zh-TW" altLang="en-US" sz="2200" dirty="0">
                <a:solidFill>
                  <a:srgbClr val="3333CC"/>
                </a:solidFill>
                <a:latin typeface="新細明體" panose="02020500000000000000" pitchFamily="18" charset="-120"/>
                <a:ea typeface="新細明體" panose="02020500000000000000" pitchFamily="18" charset="-120"/>
              </a:rPr>
              <a:t>「公營</a:t>
            </a:r>
            <a:r>
              <a:rPr lang="zh-TW" altLang="en-US" sz="2200" u="sng" dirty="0">
                <a:solidFill>
                  <a:srgbClr val="3333CC"/>
                </a:solidFill>
                <a:latin typeface="新細明體" panose="02020500000000000000" pitchFamily="18" charset="-120"/>
                <a:ea typeface="新細明體" panose="02020500000000000000" pitchFamily="18" charset="-120"/>
              </a:rPr>
              <a:t>學校假期</a:t>
            </a:r>
            <a:r>
              <a:rPr lang="zh-TW" altLang="en-US" sz="2200" dirty="0">
                <a:solidFill>
                  <a:srgbClr val="3333CC"/>
                </a:solidFill>
                <a:latin typeface="新細明體" panose="02020500000000000000" pitchFamily="18" charset="-120"/>
                <a:ea typeface="新細明體" panose="02020500000000000000" pitchFamily="18" charset="-120"/>
              </a:rPr>
              <a:t>，包括公眾假期在內，每年應為</a:t>
            </a:r>
            <a:r>
              <a:rPr lang="zh-TW" altLang="en-US" sz="2200" u="sng" dirty="0">
                <a:solidFill>
                  <a:srgbClr val="3333CC"/>
                </a:solidFill>
                <a:latin typeface="新細明體" panose="02020500000000000000" pitchFamily="18" charset="-120"/>
                <a:ea typeface="新細明體" panose="02020500000000000000" pitchFamily="18" charset="-120"/>
              </a:rPr>
              <a:t>九十日</a:t>
            </a:r>
            <a:r>
              <a:rPr lang="zh-TW" altLang="en-US" sz="2200" dirty="0">
                <a:solidFill>
                  <a:srgbClr val="3333CC"/>
                </a:solidFill>
                <a:latin typeface="新細明體" panose="02020500000000000000" pitchFamily="18" charset="-120"/>
                <a:ea typeface="新細明體" panose="02020500000000000000" pitchFamily="18" charset="-120"/>
              </a:rPr>
              <a:t>， 另加</a:t>
            </a:r>
            <a:r>
              <a:rPr lang="zh-TW" altLang="en-US" sz="2200" u="sng" dirty="0">
                <a:solidFill>
                  <a:srgbClr val="3333CC"/>
                </a:solidFill>
                <a:latin typeface="新細明體" panose="02020500000000000000" pitchFamily="18" charset="-120"/>
                <a:ea typeface="新細明體" panose="02020500000000000000" pitchFamily="18" charset="-120"/>
              </a:rPr>
              <a:t>三天</a:t>
            </a:r>
            <a:r>
              <a:rPr lang="zh-TW" altLang="en-US" sz="2200" dirty="0">
                <a:solidFill>
                  <a:srgbClr val="3333CC"/>
                </a:solidFill>
                <a:latin typeface="新細明體" panose="02020500000000000000" pitchFamily="18" charset="-120"/>
                <a:ea typeface="新細明體" panose="02020500000000000000" pitchFamily="18" charset="-120"/>
              </a:rPr>
              <a:t>校方</a:t>
            </a:r>
            <a:r>
              <a:rPr lang="zh-TW" altLang="en-US" sz="2200" u="sng" dirty="0">
                <a:solidFill>
                  <a:srgbClr val="3333CC"/>
                </a:solidFill>
                <a:latin typeface="新細明體" panose="02020500000000000000" pitchFamily="18" charset="-120"/>
                <a:ea typeface="新細明體" panose="02020500000000000000" pitchFamily="18" charset="-120"/>
              </a:rPr>
              <a:t>自行決定的假期</a:t>
            </a:r>
            <a:r>
              <a:rPr lang="zh-TW" altLang="en-US" sz="2200" dirty="0">
                <a:solidFill>
                  <a:srgbClr val="3333CC"/>
                </a:solidFill>
                <a:latin typeface="新細明體" panose="02020500000000000000" pitchFamily="18" charset="-120"/>
                <a:ea typeface="新細明體" panose="02020500000000000000" pitchFamily="18" charset="-120"/>
              </a:rPr>
              <a:t>。」</a:t>
            </a:r>
            <a:endParaRPr lang="en-US" altLang="zh-TW" sz="2200" dirty="0">
              <a:solidFill>
                <a:srgbClr val="3333CC"/>
              </a:solidFill>
              <a:latin typeface="新細明體" panose="02020500000000000000" pitchFamily="18" charset="-120"/>
              <a:ea typeface="新細明體" panose="02020500000000000000" pitchFamily="18" charset="-120"/>
            </a:endParaRPr>
          </a:p>
          <a:p>
            <a:pPr algn="just">
              <a:buFont typeface="Wingdings" panose="05000000000000000000" pitchFamily="2" charset="2"/>
              <a:buNone/>
            </a:pPr>
            <a:r>
              <a:rPr lang="zh-TW" altLang="en-US" sz="2200" dirty="0">
                <a:solidFill>
                  <a:srgbClr val="3333CC"/>
                </a:solidFill>
                <a:latin typeface="新細明體" panose="02020500000000000000" pitchFamily="18" charset="-120"/>
                <a:ea typeface="新細明體" panose="02020500000000000000" pitchFamily="18" charset="-120"/>
              </a:rPr>
              <a:t>「配合課程發展議會在 </a:t>
            </a:r>
            <a:r>
              <a:rPr lang="en-US" altLang="zh-TW" sz="2200" dirty="0">
                <a:solidFill>
                  <a:srgbClr val="3333CC"/>
                </a:solidFill>
                <a:latin typeface="新細明體" panose="02020500000000000000" pitchFamily="18" charset="-120"/>
                <a:ea typeface="新細明體" panose="02020500000000000000" pitchFamily="18" charset="-120"/>
              </a:rPr>
              <a:t>2002 </a:t>
            </a:r>
            <a:r>
              <a:rPr lang="zh-TW" altLang="en-US" sz="2200" dirty="0">
                <a:solidFill>
                  <a:srgbClr val="3333CC"/>
                </a:solidFill>
                <a:latin typeface="新細明體" panose="02020500000000000000" pitchFamily="18" charset="-120"/>
                <a:ea typeface="新細明體" panose="02020500000000000000" pitchFamily="18" charset="-120"/>
              </a:rPr>
              <a:t>年</a:t>
            </a:r>
            <a:r>
              <a:rPr lang="en-US" altLang="zh-TW" sz="2200" dirty="0">
                <a:solidFill>
                  <a:srgbClr val="3333CC"/>
                </a:solidFill>
                <a:latin typeface="新細明體" panose="02020500000000000000" pitchFamily="18" charset="-120"/>
                <a:ea typeface="新細明體" panose="02020500000000000000" pitchFamily="18" charset="-120"/>
              </a:rPr>
              <a:t>《</a:t>
            </a:r>
            <a:r>
              <a:rPr lang="zh-TW" altLang="en-US" sz="2200" dirty="0">
                <a:solidFill>
                  <a:srgbClr val="3333CC"/>
                </a:solidFill>
                <a:latin typeface="新細明體" panose="02020500000000000000" pitchFamily="18" charset="-120"/>
                <a:ea typeface="新細明體" panose="02020500000000000000" pitchFamily="18" charset="-120"/>
              </a:rPr>
              <a:t>基礎教育課程指引</a:t>
            </a:r>
            <a:r>
              <a:rPr lang="en-US" altLang="zh-TW" sz="2200" dirty="0">
                <a:solidFill>
                  <a:srgbClr val="3333CC"/>
                </a:solidFill>
                <a:latin typeface="新細明體" panose="02020500000000000000" pitchFamily="18" charset="-120"/>
                <a:ea typeface="新細明體" panose="02020500000000000000" pitchFamily="18" charset="-120"/>
              </a:rPr>
              <a:t>》</a:t>
            </a:r>
            <a:r>
              <a:rPr lang="zh-TW" altLang="en-US" sz="2200" dirty="0">
                <a:solidFill>
                  <a:srgbClr val="3333CC"/>
                </a:solidFill>
                <a:latin typeface="新細明體" panose="02020500000000000000" pitchFamily="18" charset="-120"/>
                <a:ea typeface="新細明體" panose="02020500000000000000" pitchFamily="18" charset="-120"/>
              </a:rPr>
              <a:t>中所提出的建議，</a:t>
            </a:r>
            <a:r>
              <a:rPr lang="zh-TW" altLang="en-US" sz="2200" u="sng" dirty="0">
                <a:solidFill>
                  <a:srgbClr val="3333CC"/>
                </a:solidFill>
                <a:latin typeface="新細明體" panose="02020500000000000000" pitchFamily="18" charset="-120"/>
                <a:ea typeface="新細明體" panose="02020500000000000000" pitchFamily="18" charset="-120"/>
              </a:rPr>
              <a:t>全日制學校</a:t>
            </a:r>
            <a:r>
              <a:rPr lang="zh-TW" altLang="en-US" sz="2200" dirty="0">
                <a:solidFill>
                  <a:srgbClr val="3333CC"/>
                </a:solidFill>
                <a:latin typeface="新細明體" panose="02020500000000000000" pitchFamily="18" charset="-120"/>
                <a:ea typeface="新細明體" panose="02020500000000000000" pitchFamily="18" charset="-120"/>
              </a:rPr>
              <a:t>每學年的上學日數</a:t>
            </a:r>
            <a:r>
              <a:rPr lang="zh-TW" altLang="en-US" sz="2200" u="sng" dirty="0">
                <a:solidFill>
                  <a:srgbClr val="3333CC"/>
                </a:solidFill>
                <a:latin typeface="新細明體" panose="02020500000000000000" pitchFamily="18" charset="-120"/>
                <a:ea typeface="新細明體" panose="02020500000000000000" pitchFamily="18" charset="-120"/>
              </a:rPr>
              <a:t>不應少於 </a:t>
            </a:r>
            <a:r>
              <a:rPr lang="en-US" altLang="zh-TW" sz="2200" u="sng" dirty="0">
                <a:solidFill>
                  <a:srgbClr val="3333CC"/>
                </a:solidFill>
                <a:latin typeface="新細明體" panose="02020500000000000000" pitchFamily="18" charset="-120"/>
                <a:ea typeface="新細明體" panose="02020500000000000000" pitchFamily="18" charset="-120"/>
              </a:rPr>
              <a:t>190 </a:t>
            </a:r>
            <a:r>
              <a:rPr lang="zh-TW" altLang="en-US" sz="2200" u="sng" dirty="0">
                <a:solidFill>
                  <a:srgbClr val="3333CC"/>
                </a:solidFill>
                <a:latin typeface="新細明體" panose="02020500000000000000" pitchFamily="18" charset="-120"/>
                <a:ea typeface="新細明體" panose="02020500000000000000" pitchFamily="18" charset="-120"/>
              </a:rPr>
              <a:t>日</a:t>
            </a:r>
            <a:r>
              <a:rPr lang="zh-TW" altLang="en-US" sz="2200" dirty="0">
                <a:solidFill>
                  <a:srgbClr val="3333CC"/>
                </a:solidFill>
                <a:latin typeface="新細明體" panose="02020500000000000000" pitchFamily="18" charset="-120"/>
                <a:ea typeface="新細明體" panose="02020500000000000000" pitchFamily="18" charset="-120"/>
              </a:rPr>
              <a:t>；</a:t>
            </a:r>
            <a:r>
              <a:rPr lang="zh-TW" altLang="en-US" sz="2200" u="sng" dirty="0">
                <a:solidFill>
                  <a:srgbClr val="3333CC"/>
                </a:solidFill>
                <a:latin typeface="新細明體" panose="02020500000000000000" pitchFamily="18" charset="-120"/>
                <a:ea typeface="新細明體" panose="02020500000000000000" pitchFamily="18" charset="-120"/>
              </a:rPr>
              <a:t>半日制小學</a:t>
            </a:r>
            <a:r>
              <a:rPr lang="zh-TW" altLang="en-US" sz="2200" dirty="0">
                <a:solidFill>
                  <a:srgbClr val="3333CC"/>
                </a:solidFill>
                <a:latin typeface="新細明體" panose="02020500000000000000" pitchFamily="18" charset="-120"/>
                <a:ea typeface="新細明體" panose="02020500000000000000" pitchFamily="18" charset="-120"/>
              </a:rPr>
              <a:t>則</a:t>
            </a:r>
            <a:r>
              <a:rPr lang="zh-TW" altLang="en-US" sz="2200" u="sng" dirty="0">
                <a:solidFill>
                  <a:srgbClr val="3333CC"/>
                </a:solidFill>
                <a:latin typeface="新細明體" panose="02020500000000000000" pitchFamily="18" charset="-120"/>
                <a:ea typeface="新細明體" panose="02020500000000000000" pitchFamily="18" charset="-120"/>
              </a:rPr>
              <a:t>不應少於 </a:t>
            </a:r>
            <a:r>
              <a:rPr lang="en-US" altLang="zh-TW" sz="2200" u="sng" dirty="0">
                <a:solidFill>
                  <a:srgbClr val="3333CC"/>
                </a:solidFill>
                <a:latin typeface="新細明體" panose="02020500000000000000" pitchFamily="18" charset="-120"/>
                <a:ea typeface="新細明體" panose="02020500000000000000" pitchFamily="18" charset="-120"/>
              </a:rPr>
              <a:t>209 </a:t>
            </a:r>
            <a:r>
              <a:rPr lang="zh-TW" altLang="en-US" sz="2200" u="sng" dirty="0">
                <a:solidFill>
                  <a:srgbClr val="3333CC"/>
                </a:solidFill>
                <a:latin typeface="新細明體" panose="02020500000000000000" pitchFamily="18" charset="-120"/>
                <a:ea typeface="新細明體" panose="02020500000000000000" pitchFamily="18" charset="-120"/>
              </a:rPr>
              <a:t>日</a:t>
            </a:r>
            <a:r>
              <a:rPr lang="zh-TW" altLang="en-US" sz="2200" dirty="0">
                <a:solidFill>
                  <a:srgbClr val="3333CC"/>
                </a:solidFill>
                <a:latin typeface="新細明體" panose="02020500000000000000" pitchFamily="18" charset="-120"/>
                <a:ea typeface="新細明體" panose="02020500000000000000" pitchFamily="18" charset="-120"/>
              </a:rPr>
              <a:t>。」</a:t>
            </a:r>
            <a:endParaRPr lang="en-US" altLang="zh-TW" sz="2200" dirty="0">
              <a:solidFill>
                <a:srgbClr val="3333CC"/>
              </a:solidFill>
              <a:latin typeface="新細明體" panose="02020500000000000000" pitchFamily="18" charset="-120"/>
              <a:ea typeface="新細明體" panose="02020500000000000000" pitchFamily="18" charset="-120"/>
            </a:endParaRPr>
          </a:p>
          <a:p>
            <a:endParaRPr lang="zh-HK" altLang="en-US" dirty="0">
              <a:ea typeface="新細明體" panose="02020500000000000000" pitchFamily="18" charset="-120"/>
            </a:endParaRPr>
          </a:p>
        </p:txBody>
      </p:sp>
      <p:sp>
        <p:nvSpPr>
          <p:cNvPr id="39940"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D2656350-86A9-4064-8D81-98AB21375ED3}"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 name="矩形 4"/>
          <p:cNvSpPr/>
          <p:nvPr/>
        </p:nvSpPr>
        <p:spPr bwMode="auto">
          <a:xfrm>
            <a:off x="996950" y="5359400"/>
            <a:ext cx="8001000" cy="914400"/>
          </a:xfrm>
          <a:prstGeom prst="rect">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p>
            <a:pPr marL="0" marR="0" lvl="0" indent="0" algn="l"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有關校曆表的擬定，詳情請參閱 </a:t>
            </a:r>
            <a:r>
              <a:rPr kumimoji="0" lang="zh-TW" altLang="en-US"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2"/>
              </a:rPr>
              <a:t>學校行政手冊</a:t>
            </a:r>
            <a:r>
              <a:rPr kumimoji="0" lang="zh-TW" altLang="en-US" sz="22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0" lang="zh-TW" altLang="en-US"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0" lang="zh-TW" altLang="en-US"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3"/>
              </a:rPr>
              <a:t>教育局通告第 </a:t>
            </a:r>
            <a:r>
              <a:rPr kumimoji="0" lang="en-US" altLang="zh-TW"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3"/>
              </a:rPr>
              <a:t>7/2005 </a:t>
            </a:r>
            <a:r>
              <a:rPr kumimoji="0" lang="zh-TW" altLang="en-US"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3"/>
              </a:rPr>
              <a:t>號</a:t>
            </a:r>
            <a:r>
              <a:rPr kumimoji="0" lang="zh-TW" altLang="en-US" sz="22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3"/>
              </a:rPr>
              <a:t> </a:t>
            </a:r>
            <a:r>
              <a:rPr kumimoji="0" lang="zh-TW" altLang="en-US"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0" lang="zh-TW" altLang="en-US"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4"/>
              </a:rPr>
              <a:t>教育局通告第 </a:t>
            </a:r>
            <a:r>
              <a:rPr kumimoji="0" lang="en-US" altLang="zh-TW"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4"/>
              </a:rPr>
              <a:t>5/2020 </a:t>
            </a:r>
            <a:r>
              <a:rPr kumimoji="0" lang="zh-TW" altLang="en-US" sz="2200" b="1" i="0" u="sng"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hlinkClick r:id="rId4"/>
              </a:rPr>
              <a:t>號</a:t>
            </a:r>
            <a:r>
              <a:rPr kumimoji="0" lang="zh-TW" altLang="en-US"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及 教育規例第 </a:t>
            </a:r>
            <a:r>
              <a:rPr kumimoji="0" lang="en-US" altLang="zh-TW"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79-82 </a:t>
            </a:r>
            <a:r>
              <a:rPr kumimoji="0" lang="zh-TW" altLang="en-US" sz="22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條</a:t>
            </a:r>
            <a:r>
              <a:rPr kumimoji="0" lang="zh-TW" altLang="en-US" sz="22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a:t>
            </a:r>
            <a:endParaRPr kumimoji="0" lang="zh-HK" altLang="en-US" sz="22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05384" y="1371600"/>
            <a:ext cx="1981200" cy="5038725"/>
          </a:xfrm>
          <a:prstGeom prst="rect">
            <a:avLst/>
          </a:prstGeom>
        </p:spPr>
      </p:pic>
      <p:sp>
        <p:nvSpPr>
          <p:cNvPr id="2" name="標題 1"/>
          <p:cNvSpPr>
            <a:spLocks noGrp="1"/>
          </p:cNvSpPr>
          <p:nvPr>
            <p:ph type="title"/>
          </p:nvPr>
        </p:nvSpPr>
        <p:spPr>
          <a:xfrm>
            <a:off x="1620838" y="234950"/>
            <a:ext cx="7377112" cy="762000"/>
          </a:xfrm>
        </p:spPr>
        <p:txBody>
          <a:bodyPr/>
          <a:lstStyle/>
          <a:p>
            <a:pPr>
              <a:defRPr/>
            </a:pPr>
            <a:r>
              <a:rPr lang="en-US" altLang="zh-HK" dirty="0">
                <a:latin typeface="新細明體" panose="02020500000000000000" pitchFamily="18" charset="-120"/>
                <a:ea typeface="新細明體" panose="02020500000000000000" pitchFamily="18" charset="-120"/>
              </a:rPr>
              <a:t>2. </a:t>
            </a:r>
            <a:r>
              <a:rPr lang="zh-HK" dirty="0">
                <a:latin typeface="新細明體" panose="02020500000000000000" pitchFamily="18" charset="-120"/>
                <a:ea typeface="新細明體" panose="02020500000000000000" pitchFamily="18" charset="-120"/>
              </a:rPr>
              <a:t>編修校曆</a:t>
            </a:r>
          </a:p>
        </p:txBody>
      </p:sp>
      <p:sp>
        <p:nvSpPr>
          <p:cNvPr id="39939" name="內容版面配置區 2"/>
          <p:cNvSpPr>
            <a:spLocks noGrp="1"/>
          </p:cNvSpPr>
          <p:nvPr>
            <p:ph idx="1"/>
          </p:nvPr>
        </p:nvSpPr>
        <p:spPr>
          <a:xfrm>
            <a:off x="2386584" y="1473200"/>
            <a:ext cx="6314504" cy="4608513"/>
          </a:xfrm>
        </p:spPr>
        <p:txBody>
          <a:bodyPr/>
          <a:lstStyle/>
          <a:p>
            <a:r>
              <a:rPr lang="zh-TW" altLang="en-US" dirty="0">
                <a:ea typeface="新細明體" panose="02020500000000000000" pitchFamily="18" charset="-120"/>
                <a:hlinkClick r:id="rId3" action="ppaction://hlinksldjump"/>
              </a:rPr>
              <a:t>協助學校檢查學校假期及上學日數的計算方法是否按照教育局通告及附件的指引 </a:t>
            </a:r>
            <a:endParaRPr lang="en-US" altLang="zh-TW" dirty="0">
              <a:ea typeface="新細明體" panose="02020500000000000000" pitchFamily="18" charset="-120"/>
            </a:endParaRPr>
          </a:p>
          <a:p>
            <a:endParaRPr lang="en-US" altLang="zh-TW" dirty="0">
              <a:ea typeface="新細明體" panose="02020500000000000000" pitchFamily="18" charset="-120"/>
            </a:endParaRPr>
          </a:p>
          <a:p>
            <a:r>
              <a:rPr lang="zh-TW" altLang="en-US" dirty="0">
                <a:ea typeface="新細明體" panose="02020500000000000000" pitchFamily="18" charset="-120"/>
                <a:hlinkClick r:id="rId4" action="ppaction://hlinksldjump"/>
              </a:rPr>
              <a:t>除編修學校假期及事項資料外，用戶亦可按學校需要，自行編修週六和週日上課日及調整循環週上課日資料</a:t>
            </a:r>
            <a:endParaRPr lang="en-US" altLang="zh-TW" dirty="0">
              <a:ea typeface="新細明體" panose="02020500000000000000" pitchFamily="18" charset="-120"/>
            </a:endParaRPr>
          </a:p>
          <a:p>
            <a:endParaRPr lang="en-US" altLang="zh-TW" dirty="0">
              <a:ea typeface="新細明體" panose="02020500000000000000" pitchFamily="18" charset="-120"/>
            </a:endParaRPr>
          </a:p>
          <a:p>
            <a:r>
              <a:rPr lang="zh-TW" altLang="en-US" dirty="0">
                <a:ea typeface="新細明體" panose="02020500000000000000" pitchFamily="18" charset="-120"/>
                <a:hlinkClick r:id="rId5" action="ppaction://hlinksldjump"/>
              </a:rPr>
              <a:t>提供中英文版及不同格式的校曆表範本，方便學校製作及印製校曆表</a:t>
            </a:r>
            <a:endParaRPr lang="zh-TW" altLang="en-US" dirty="0">
              <a:ea typeface="新細明體" panose="02020500000000000000" pitchFamily="18" charset="-120"/>
            </a:endParaRPr>
          </a:p>
          <a:p>
            <a:pPr marL="0" indent="0">
              <a:buNone/>
            </a:pPr>
            <a:endParaRPr lang="zh-HK" altLang="en-US" dirty="0">
              <a:ea typeface="新細明體" panose="02020500000000000000" pitchFamily="18" charset="-120"/>
            </a:endParaRPr>
          </a:p>
        </p:txBody>
      </p:sp>
      <p:sp>
        <p:nvSpPr>
          <p:cNvPr id="39940"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D2656350-86A9-4064-8D81-98AB21375ED3}"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矩形 5"/>
          <p:cNvSpPr/>
          <p:nvPr/>
        </p:nvSpPr>
        <p:spPr bwMode="auto">
          <a:xfrm>
            <a:off x="405384" y="2819400"/>
            <a:ext cx="1981200" cy="914400"/>
          </a:xfrm>
          <a:prstGeom prst="rect">
            <a:avLst/>
          </a:prstGeom>
          <a:noFill/>
          <a:ln w="38100">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prstClr val="white"/>
              </a:buClr>
              <a:buSzPct val="100000"/>
              <a:buFont typeface="Wingdings" pitchFamily="2" charset="2"/>
              <a:buNone/>
              <a:tabLst/>
              <a:defRPr/>
            </a:pPr>
            <a:endParaRPr kumimoji="0" lang="zh-TW" altLang="en-US" sz="2000" b="1" i="0" u="none" strike="noStrike" kern="1200" cap="none" spc="0" normalizeH="0" baseline="0" noProof="0">
              <a:ln>
                <a:noFill/>
              </a:ln>
              <a:solidFill>
                <a:srgbClr val="0000FF"/>
              </a:solidFill>
              <a:effectLst/>
              <a:uLnTx/>
              <a:uFillTx/>
              <a:latin typeface="Trebuchet MS" pitchFamily="34" charset="0"/>
              <a:ea typeface="新細明體" pitchFamily="18" charset="-120"/>
              <a:cs typeface="+mn-cs"/>
            </a:endParaRPr>
          </a:p>
        </p:txBody>
      </p:sp>
    </p:spTree>
    <p:extLst>
      <p:ext uri="{BB962C8B-B14F-4D97-AF65-F5344CB8AC3E}">
        <p14:creationId xmlns:p14="http://schemas.microsoft.com/office/powerpoint/2010/main" val="2826024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111" y="2617010"/>
            <a:ext cx="7629778" cy="3846592"/>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 name="圓角矩形 8"/>
          <p:cNvSpPr/>
          <p:nvPr/>
        </p:nvSpPr>
        <p:spPr bwMode="auto">
          <a:xfrm>
            <a:off x="609600" y="1317701"/>
            <a:ext cx="7652220" cy="1117478"/>
          </a:xfrm>
          <a:prstGeom prst="roundRect">
            <a:avLst/>
          </a:prstGeom>
          <a:ln>
            <a:headEnd type="none" w="med" len="med"/>
            <a:tailEnd type="none" w="med" len="med"/>
          </a:ln>
          <a:ex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新細明體" panose="02020500000000000000" pitchFamily="18" charset="-120"/>
                <a:ea typeface="+mn-ea"/>
                <a:cs typeface="+mn-cs"/>
              </a:rPr>
              <a:t>學校假期及上學日數計算方法按照教育局通告及附件的指引計算</a:t>
            </a:r>
          </a:p>
        </p:txBody>
      </p:sp>
      <p:sp>
        <p:nvSpPr>
          <p:cNvPr id="8" name="動作按鈕: 上一項 3">
            <a:hlinkClick r:id="rId3" action="ppaction://hlinksldjump" highlightClick="1"/>
          </p:cNvPr>
          <p:cNvSpPr>
            <a:spLocks noChangeArrowheads="1"/>
          </p:cNvSpPr>
          <p:nvPr/>
        </p:nvSpPr>
        <p:spPr bwMode="auto">
          <a:xfrm>
            <a:off x="8285163" y="6326476"/>
            <a:ext cx="720725" cy="503237"/>
          </a:xfrm>
          <a:prstGeom prst="actionButtonBackPreviou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28575" algn="ctr">
            <a:solidFill>
              <a:srgbClr val="00B0F0"/>
            </a:solidFill>
            <a:round/>
            <a:headEnd/>
            <a:tailEnd/>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mn-cs"/>
            </a:endParaRPr>
          </a:p>
        </p:txBody>
      </p:sp>
      <p:sp>
        <p:nvSpPr>
          <p:cNvPr id="11" name="矩形 10"/>
          <p:cNvSpPr/>
          <p:nvPr/>
        </p:nvSpPr>
        <p:spPr>
          <a:xfrm>
            <a:off x="5791200" y="4267200"/>
            <a:ext cx="2121421" cy="18907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2572217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801" y="2438400"/>
            <a:ext cx="6986539" cy="3984060"/>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2" name="內容版面配置區 2"/>
          <p:cNvSpPr txBox="1">
            <a:spLocks/>
          </p:cNvSpPr>
          <p:nvPr/>
        </p:nvSpPr>
        <p:spPr bwMode="auto">
          <a:xfrm>
            <a:off x="928688" y="1473200"/>
            <a:ext cx="82153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如有需要，用戶可編修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週六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和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週日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上課日</a:t>
            </a:r>
            <a:endPar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a:p>
            <a:pPr marL="0" marR="0" lvl="0" indent="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None/>
              <a:tabLst/>
              <a:defRPr/>
            </a:pP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     學校管理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校曆編修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設定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編修週六和週日</a:t>
            </a:r>
          </a:p>
        </p:txBody>
      </p:sp>
      <p:pic>
        <p:nvPicPr>
          <p:cNvPr id="14"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4888" y="4347307"/>
            <a:ext cx="1524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545" y="5575300"/>
            <a:ext cx="1524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151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006" y="2416703"/>
            <a:ext cx="6292112" cy="4067706"/>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 name="內容版面配置區 2"/>
          <p:cNvSpPr txBox="1">
            <a:spLocks/>
          </p:cNvSpPr>
          <p:nvPr/>
        </p:nvSpPr>
        <p:spPr bwMode="auto">
          <a:xfrm>
            <a:off x="928688" y="1473200"/>
            <a:ext cx="82153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如有需要，用戶可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調整循環週上課日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資料</a:t>
            </a:r>
            <a:endPar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a:p>
            <a:pPr marL="0" marR="0" lvl="0" indent="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None/>
              <a:tabLst/>
              <a:defRPr/>
            </a:pP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      學校管理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校曆編修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校曆 </a:t>
            </a:r>
            <a:r>
              <a:rPr kumimoji="0" lang="en-US" altLang="zh-TW"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月份</a:t>
            </a:r>
          </a:p>
        </p:txBody>
      </p:sp>
      <p:sp>
        <p:nvSpPr>
          <p:cNvPr id="11" name="矩形 10"/>
          <p:cNvSpPr>
            <a:spLocks noChangeArrowheads="1"/>
          </p:cNvSpPr>
          <p:nvPr/>
        </p:nvSpPr>
        <p:spPr bwMode="auto">
          <a:xfrm>
            <a:off x="3030118" y="5791200"/>
            <a:ext cx="627482" cy="63482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6" name="矩形 15"/>
          <p:cNvSpPr>
            <a:spLocks noChangeArrowheads="1"/>
          </p:cNvSpPr>
          <p:nvPr/>
        </p:nvSpPr>
        <p:spPr bwMode="auto">
          <a:xfrm>
            <a:off x="5867400" y="3235227"/>
            <a:ext cx="914400" cy="42237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7" name="動作按鈕: 上一項 3">
            <a:hlinkClick r:id="rId3" action="ppaction://hlinksldjump" highlightClick="1"/>
          </p:cNvPr>
          <p:cNvSpPr>
            <a:spLocks noChangeArrowheads="1"/>
          </p:cNvSpPr>
          <p:nvPr/>
        </p:nvSpPr>
        <p:spPr bwMode="auto">
          <a:xfrm>
            <a:off x="8285163" y="6326476"/>
            <a:ext cx="720725" cy="503237"/>
          </a:xfrm>
          <a:prstGeom prst="actionButtonBackPreviou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28575" algn="ctr">
            <a:solidFill>
              <a:srgbClr val="00B0F0"/>
            </a:solidFill>
            <a:round/>
            <a:headEnd/>
            <a:tailEnd/>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mn-cs"/>
            </a:endParaRPr>
          </a:p>
        </p:txBody>
      </p:sp>
    </p:spTree>
    <p:extLst>
      <p:ext uri="{BB962C8B-B14F-4D97-AF65-F5344CB8AC3E}">
        <p14:creationId xmlns:p14="http://schemas.microsoft.com/office/powerpoint/2010/main" val="696937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 name="圓角矩形 9"/>
          <p:cNvSpPr/>
          <p:nvPr/>
        </p:nvSpPr>
        <p:spPr bwMode="auto">
          <a:xfrm>
            <a:off x="440266" y="1294975"/>
            <a:ext cx="7796195" cy="356449"/>
          </a:xfrm>
          <a:prstGeom prst="roundRect">
            <a:avLst/>
          </a:prstGeom>
          <a:solidFill>
            <a:srgbClr val="0070C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新細明體" panose="02020500000000000000" pitchFamily="18" charset="-120"/>
                <a:ea typeface="+mn-ea"/>
                <a:cs typeface="+mn-cs"/>
              </a:rPr>
              <a:t>中</a:t>
            </a:r>
            <a:r>
              <a:rPr kumimoji="0" lang="zh-HK" altLang="en-US" sz="2800" b="1" i="0" u="none" strike="noStrike" kern="1200" cap="none" spc="0" normalizeH="0" baseline="0" noProof="0" dirty="0">
                <a:ln>
                  <a:noFill/>
                </a:ln>
                <a:solidFill>
                  <a:prstClr val="white"/>
                </a:solidFill>
                <a:effectLst/>
                <a:uLnTx/>
                <a:uFillTx/>
                <a:latin typeface="新細明體" panose="02020500000000000000" pitchFamily="18" charset="-120"/>
                <a:ea typeface="+mn-ea"/>
                <a:cs typeface="+mn-cs"/>
              </a:rPr>
              <a:t>文版校曆表範本</a:t>
            </a:r>
            <a:endParaRPr kumimoji="0" lang="zh-TW" altLang="zh-HK" sz="2800" b="1"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69" y="1824641"/>
            <a:ext cx="7722283" cy="4400669"/>
          </a:xfrm>
          <a:prstGeom prst="rect">
            <a:avLst/>
          </a:prstGeom>
          <a:ln w="9525">
            <a:solidFill>
              <a:schemeClr val="tx1"/>
            </a:solidFill>
          </a:ln>
        </p:spPr>
      </p:pic>
    </p:spTree>
    <p:extLst>
      <p:ext uri="{BB962C8B-B14F-4D97-AF65-F5344CB8AC3E}">
        <p14:creationId xmlns:p14="http://schemas.microsoft.com/office/powerpoint/2010/main" val="3438816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36" y="622895"/>
            <a:ext cx="1790700"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Text Box 5"/>
          <p:cNvSpPr txBox="1">
            <a:spLocks noChangeArrowheads="1"/>
          </p:cNvSpPr>
          <p:nvPr/>
        </p:nvSpPr>
        <p:spPr bwMode="auto">
          <a:xfrm>
            <a:off x="1692275" y="3644900"/>
            <a:ext cx="6335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zh-TW" altLang="zh-TW" sz="1800" b="0" i="0" u="none" strike="noStrike" kern="1200" cap="none" spc="0" normalizeH="0" baseline="0" noProof="0">
              <a:ln>
                <a:noFill/>
              </a:ln>
              <a:solidFill>
                <a:srgbClr val="000000"/>
              </a:solidFill>
              <a:effectLst/>
              <a:uLnTx/>
              <a:uFillTx/>
              <a:latin typeface="Arial" charset="0"/>
              <a:ea typeface="新細明體" pitchFamily="18" charset="-120"/>
              <a:cs typeface="+mn-cs"/>
            </a:endParaRPr>
          </a:p>
        </p:txBody>
      </p:sp>
      <p:sp>
        <p:nvSpPr>
          <p:cNvPr id="3" name="圓角矩形圖說文字 2"/>
          <p:cNvSpPr/>
          <p:nvPr/>
        </p:nvSpPr>
        <p:spPr>
          <a:xfrm>
            <a:off x="3635896" y="4011613"/>
            <a:ext cx="4896544" cy="2304256"/>
          </a:xfrm>
          <a:prstGeom prst="wedgeRoundRectCallout">
            <a:avLst>
              <a:gd name="adj1" fmla="val -82041"/>
              <a:gd name="adj2" fmla="val -66605"/>
              <a:gd name="adj3" fmla="val 16667"/>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50000"/>
            </a:schemeClr>
          </a:lnRef>
          <a:fillRef idx="1003">
            <a:schemeClr val="dk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6600" b="0" i="0" u="none" strike="noStrike" kern="1200" cap="none" spc="0" normalizeH="0" baseline="0" noProof="0" dirty="0">
                <a:ln>
                  <a:noFill/>
                </a:ln>
                <a:solidFill>
                  <a:srgbClr val="1C1C1C">
                    <a:lumMod val="75000"/>
                  </a:srgbClr>
                </a:solidFill>
                <a:effectLst/>
                <a:uLnTx/>
                <a:uFillTx/>
                <a:latin typeface="Arial" charset="0"/>
                <a:ea typeface="微軟正黑體" pitchFamily="34" charset="-120"/>
                <a:cs typeface="+mn-cs"/>
              </a:rPr>
              <a:t>策劃新</a:t>
            </a:r>
            <a:r>
              <a:rPr kumimoji="0" lang="zh-TW" altLang="en-US" sz="6600" b="0" i="0" u="none" strike="noStrike" kern="1200" cap="none" spc="0" normalizeH="0" baseline="0" noProof="0" dirty="0">
                <a:ln>
                  <a:noFill/>
                </a:ln>
                <a:solidFill>
                  <a:srgbClr val="1C1C1C">
                    <a:lumMod val="75000"/>
                  </a:srgbClr>
                </a:solidFill>
                <a:effectLst/>
                <a:uLnTx/>
                <a:uFillTx/>
                <a:latin typeface="Arial"/>
                <a:ea typeface="微軟正黑體" pitchFamily="34" charset="-120"/>
                <a:cs typeface="+mn-cs"/>
              </a:rPr>
              <a:t>學年</a:t>
            </a:r>
          </a:p>
        </p:txBody>
      </p:sp>
      <p:sp>
        <p:nvSpPr>
          <p:cNvPr id="5" name="矩形 4"/>
          <p:cNvSpPr/>
          <p:nvPr/>
        </p:nvSpPr>
        <p:spPr>
          <a:xfrm>
            <a:off x="391319" y="636612"/>
            <a:ext cx="1804417" cy="360040"/>
          </a:xfrm>
          <a:prstGeom prst="rect">
            <a:avLst/>
          </a:prstGeom>
          <a:gradFill flip="none" rotWithShape="1">
            <a:gsLst>
              <a:gs pos="74000">
                <a:schemeClr val="accent1">
                  <a:shade val="30000"/>
                  <a:satMod val="115000"/>
                  <a:alpha val="0"/>
                </a:schemeClr>
              </a:gs>
              <a:gs pos="52000">
                <a:schemeClr val="accent1">
                  <a:shade val="67500"/>
                  <a:satMod val="115000"/>
                  <a:lumMod val="74000"/>
                  <a:lumOff val="26000"/>
                  <a:alpha val="0"/>
                </a:schemeClr>
              </a:gs>
              <a:gs pos="100000">
                <a:schemeClr val="bg2">
                  <a:lumMod val="90000"/>
                  <a:alpha val="98000"/>
                </a:schemeClr>
              </a:gs>
            </a:gsLst>
            <a:path path="circle">
              <a:fillToRect l="50000" t="50000" r="50000" b="50000"/>
            </a:path>
            <a:tileRect/>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圓角矩形圖說文字 5"/>
          <p:cNvSpPr/>
          <p:nvPr/>
        </p:nvSpPr>
        <p:spPr>
          <a:xfrm>
            <a:off x="3383670" y="1491165"/>
            <a:ext cx="4896544" cy="2304256"/>
          </a:xfrm>
          <a:prstGeom prst="wedgeRoundRectCallout">
            <a:avLst>
              <a:gd name="adj1" fmla="val -90540"/>
              <a:gd name="adj2" fmla="val -79005"/>
              <a:gd name="adj3" fmla="val 16667"/>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style>
          <a:lnRef idx="2">
            <a:schemeClr val="accent1">
              <a:shade val="50000"/>
            </a:schemeClr>
          </a:lnRef>
          <a:fillRef idx="1003">
            <a:schemeClr val="dk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6600" b="0" i="0" u="none" strike="noStrike" kern="1200" cap="none" spc="0" normalizeH="0" baseline="0" noProof="0" dirty="0">
                <a:ln>
                  <a:noFill/>
                </a:ln>
                <a:solidFill>
                  <a:srgbClr val="1C1C1C">
                    <a:lumMod val="75000"/>
                  </a:srgbClr>
                </a:solidFill>
                <a:effectLst/>
                <a:uLnTx/>
                <a:uFillTx/>
                <a:latin typeface="Arial"/>
                <a:ea typeface="微軟正黑體" pitchFamily="34" charset="-120"/>
                <a:cs typeface="+mn-cs"/>
              </a:rPr>
              <a:t>學校管理</a:t>
            </a:r>
          </a:p>
        </p:txBody>
      </p:sp>
    </p:spTree>
    <p:extLst>
      <p:ext uri="{BB962C8B-B14F-4D97-AF65-F5344CB8AC3E}">
        <p14:creationId xmlns:p14="http://schemas.microsoft.com/office/powerpoint/2010/main" val="86216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 name="圓角矩形 7"/>
          <p:cNvSpPr/>
          <p:nvPr/>
        </p:nvSpPr>
        <p:spPr bwMode="auto">
          <a:xfrm>
            <a:off x="440266" y="1294975"/>
            <a:ext cx="7796195" cy="356449"/>
          </a:xfrm>
          <a:prstGeom prst="roundRect">
            <a:avLst/>
          </a:prstGeom>
          <a:solidFill>
            <a:srgbClr val="0070C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800" b="1" i="0" u="none" strike="noStrike" kern="1200" cap="none" spc="0" normalizeH="0" baseline="0" noProof="0" dirty="0">
                <a:ln>
                  <a:noFill/>
                </a:ln>
                <a:solidFill>
                  <a:prstClr val="white"/>
                </a:solidFill>
                <a:effectLst/>
                <a:uLnTx/>
                <a:uFillTx/>
                <a:latin typeface="新細明體" panose="02020500000000000000" pitchFamily="18" charset="-120"/>
                <a:ea typeface="+mn-ea"/>
                <a:cs typeface="+mn-cs"/>
              </a:rPr>
              <a:t>英</a:t>
            </a:r>
            <a:r>
              <a:rPr kumimoji="0" lang="zh-HK" altLang="en-US" sz="2800" b="1" i="0" u="none" strike="noStrike" kern="1200" cap="none" spc="0" normalizeH="0" baseline="0" noProof="0" dirty="0">
                <a:ln>
                  <a:noFill/>
                </a:ln>
                <a:solidFill>
                  <a:prstClr val="white"/>
                </a:solidFill>
                <a:effectLst/>
                <a:uLnTx/>
                <a:uFillTx/>
                <a:latin typeface="新細明體" panose="02020500000000000000" pitchFamily="18" charset="-120"/>
                <a:ea typeface="+mn-ea"/>
                <a:cs typeface="+mn-cs"/>
              </a:rPr>
              <a:t>文版校曆表範本</a:t>
            </a:r>
            <a:endParaRPr kumimoji="0" lang="zh-TW" altLang="zh-HK" sz="2800" b="1"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66" y="1893290"/>
            <a:ext cx="7824463" cy="4281667"/>
          </a:xfrm>
          <a:prstGeom prst="rect">
            <a:avLst/>
          </a:prstGeom>
          <a:ln w="9525">
            <a:solidFill>
              <a:schemeClr val="tx1"/>
            </a:solidFill>
          </a:ln>
        </p:spPr>
      </p:pic>
    </p:spTree>
    <p:extLst>
      <p:ext uri="{BB962C8B-B14F-4D97-AF65-F5344CB8AC3E}">
        <p14:creationId xmlns:p14="http://schemas.microsoft.com/office/powerpoint/2010/main" val="729489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endParaRPr lang="zh-HK" sz="360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marL="0" indent="0">
              <a:buNone/>
              <a:defRPr/>
            </a:pPr>
            <a:r>
              <a:rPr lang="zh-TW" altLang="en-US" sz="2800" b="1" dirty="0">
                <a:ea typeface="新細明體" panose="02020500000000000000" pitchFamily="18" charset="-120"/>
              </a:rPr>
              <a:t>　</a:t>
            </a:r>
            <a:endParaRPr lang="en-US" altLang="zh-TW" sz="2800" dirty="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圓角矩形 5"/>
          <p:cNvSpPr/>
          <p:nvPr/>
        </p:nvSpPr>
        <p:spPr bwMode="auto">
          <a:xfrm>
            <a:off x="440266" y="1294975"/>
            <a:ext cx="7772985" cy="381425"/>
          </a:xfrm>
          <a:prstGeom prst="roundRect">
            <a:avLst/>
          </a:prstGeom>
          <a:solidFill>
            <a:srgbClr val="0070C0"/>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rPr>
              <a:t>不同格式檔案： </a:t>
            </a:r>
            <a:r>
              <a:rPr kumimoji="0" lang="en-US" altLang="zh-TW" sz="2400" b="1" i="0" u="none" strike="noStrike" kern="1200" cap="none" spc="0" normalizeH="0" baseline="0" noProof="0" dirty="0">
                <a:ln>
                  <a:noFill/>
                </a:ln>
                <a:solidFill>
                  <a:prstClr val="white"/>
                </a:solidFill>
                <a:effectLst/>
                <a:uLnTx/>
                <a:uFillTx/>
                <a:latin typeface="新細明體" panose="02020500000000000000" pitchFamily="18" charset="-120"/>
                <a:ea typeface="新細明體" panose="02020500000000000000" pitchFamily="18" charset="-120"/>
                <a:cs typeface="+mn-cs"/>
              </a:rPr>
              <a:t>PDF / WORD / RICH TEXT / EXCEL</a:t>
            </a:r>
          </a:p>
        </p:txBody>
      </p:sp>
      <p:sp>
        <p:nvSpPr>
          <p:cNvPr id="8" name="動作按鈕: 上一項 3">
            <a:hlinkClick r:id="rId2" action="ppaction://hlinksldjump" highlightClick="1"/>
          </p:cNvPr>
          <p:cNvSpPr>
            <a:spLocks noChangeArrowheads="1"/>
          </p:cNvSpPr>
          <p:nvPr/>
        </p:nvSpPr>
        <p:spPr bwMode="auto">
          <a:xfrm>
            <a:off x="8285163" y="6326476"/>
            <a:ext cx="720725" cy="503237"/>
          </a:xfrm>
          <a:prstGeom prst="actionButtonBackPrevious">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28575" algn="ctr">
            <a:solidFill>
              <a:srgbClr val="00B0F0"/>
            </a:solidFill>
            <a:round/>
            <a:headEnd/>
            <a:tailEnd/>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itchFamily="18" charset="-120"/>
              <a:cs typeface="+mn-cs"/>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1846327"/>
            <a:ext cx="7686113" cy="4334967"/>
          </a:xfrm>
          <a:prstGeom prst="rect">
            <a:avLst/>
          </a:prstGeom>
          <a:ln w="9525">
            <a:solidFill>
              <a:schemeClr val="tx1"/>
            </a:solidFill>
          </a:ln>
        </p:spPr>
      </p:pic>
    </p:spTree>
    <p:extLst>
      <p:ext uri="{BB962C8B-B14F-4D97-AF65-F5344CB8AC3E}">
        <p14:creationId xmlns:p14="http://schemas.microsoft.com/office/powerpoint/2010/main" val="2426519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04" y="2545976"/>
            <a:ext cx="5022841" cy="3530982"/>
          </a:xfrm>
          <a:prstGeom prst="rect">
            <a:avLst/>
          </a:prstGeom>
          <a:ln w="9525">
            <a:solidFill>
              <a:schemeClr val="tx1"/>
            </a:solid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lang="zh-TW" altLang="en-US"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步驟</a:t>
            </a:r>
            <a:endParaRPr lang="zh-HK" sz="3600" dirty="0">
              <a:effectLst>
                <a:outerShdw blurRad="38100" dist="38100" dir="2700000" algn="tl">
                  <a:srgbClr val="C0C0C0"/>
                </a:outerShdw>
              </a:effectLst>
              <a:ea typeface="新細明體" panose="02020500000000000000" pitchFamily="18" charset="-120"/>
            </a:endParaRPr>
          </a:p>
        </p:txBody>
      </p:sp>
      <p:sp>
        <p:nvSpPr>
          <p:cNvPr id="38915" name="內容版面配置區 2"/>
          <p:cNvSpPr>
            <a:spLocks noGrp="1"/>
          </p:cNvSpPr>
          <p:nvPr>
            <p:ph idx="1"/>
          </p:nvPr>
        </p:nvSpPr>
        <p:spPr/>
        <p:txBody>
          <a:bodyPr/>
          <a:lstStyle/>
          <a:p>
            <a:pPr>
              <a:defRPr/>
            </a:pPr>
            <a:r>
              <a:rPr lang="zh-TW" altLang="en-US" sz="2800" dirty="0">
                <a:ea typeface="新細明體" panose="02020500000000000000" pitchFamily="18" charset="-120"/>
                <a:sym typeface="Wingdings" panose="05000000000000000000" pitchFamily="2" charset="2"/>
              </a:rPr>
              <a:t> </a:t>
            </a:r>
            <a:r>
              <a:rPr lang="zh-TW" altLang="en-US" sz="2800" dirty="0">
                <a:ea typeface="新細明體" panose="02020500000000000000" pitchFamily="18" charset="-120"/>
              </a:rPr>
              <a:t>更新 </a:t>
            </a:r>
            <a:r>
              <a:rPr lang="zh-TW" altLang="en-US" sz="2800" b="1" dirty="0">
                <a:ea typeface="新細明體" panose="02020500000000000000" pitchFamily="18" charset="-120"/>
              </a:rPr>
              <a:t>假期表 </a:t>
            </a:r>
            <a:r>
              <a:rPr lang="zh-TW" altLang="en-US" sz="2800" dirty="0">
                <a:ea typeface="新細明體" panose="02020500000000000000" pitchFamily="18" charset="-120"/>
              </a:rPr>
              <a:t>及 </a:t>
            </a:r>
            <a:r>
              <a:rPr lang="zh-TW" altLang="en-US" sz="2800" b="1" dirty="0">
                <a:ea typeface="新細明體" panose="02020500000000000000" pitchFamily="18" charset="-120"/>
              </a:rPr>
              <a:t>學校事項</a:t>
            </a:r>
            <a:endParaRPr lang="en-US" altLang="zh-TW" sz="2800" b="1" dirty="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校曆編修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校曆設定</a:t>
            </a:r>
          </a:p>
          <a:p>
            <a:pPr>
              <a:defRPr/>
            </a:pPr>
            <a:endParaRPr lang="zh-HK" altLang="en-US" dirty="0">
              <a:ea typeface="新細明體" panose="02020500000000000000" pitchFamily="18" charset="-120"/>
            </a:endParaRPr>
          </a:p>
        </p:txBody>
      </p:sp>
      <p:sp>
        <p:nvSpPr>
          <p:cNvPr id="40964"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400A5F0B-0C8A-4118-BB99-990DB1F4A1AF}"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40967"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12" y="5760502"/>
            <a:ext cx="182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488" y="2438400"/>
            <a:ext cx="5094399" cy="3835400"/>
          </a:xfrm>
          <a:prstGeom prst="rect">
            <a:avLst/>
          </a:prstGeom>
          <a:ln w="9525">
            <a:solidFill>
              <a:schemeClr val="tx1"/>
            </a:solidFill>
          </a:ln>
        </p:spPr>
      </p:pic>
      <p:pic>
        <p:nvPicPr>
          <p:cNvPr id="18"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5310" y="5812829"/>
            <a:ext cx="17589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619" y="2529207"/>
            <a:ext cx="7629778" cy="3846592"/>
          </a:xfrm>
          <a:prstGeom prst="rect">
            <a:avLst/>
          </a:prstGeom>
          <a:ln w="9525">
            <a:no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lang="zh-TW" altLang="en-US"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步驟</a:t>
            </a:r>
            <a:endParaRPr lang="zh-HK" sz="3600" dirty="0">
              <a:effectLst>
                <a:outerShdw blurRad="38100" dist="38100" dir="2700000" algn="tl">
                  <a:srgbClr val="C0C0C0"/>
                </a:outerShdw>
              </a:effectLst>
              <a:ea typeface="新細明體" panose="02020500000000000000" pitchFamily="18" charset="-120"/>
            </a:endParaRPr>
          </a:p>
        </p:txBody>
      </p:sp>
      <p:sp>
        <p:nvSpPr>
          <p:cNvPr id="41987" name="內容版面配置區 2"/>
          <p:cNvSpPr>
            <a:spLocks noGrp="1"/>
          </p:cNvSpPr>
          <p:nvPr>
            <p:ph idx="1"/>
          </p:nvPr>
        </p:nvSpPr>
        <p:spPr/>
        <p:txBody>
          <a:bodyPr/>
          <a:lstStyle/>
          <a:p>
            <a:pPr>
              <a:defRPr/>
            </a:pPr>
            <a:r>
              <a:rPr lang="zh-TW" altLang="en-US" sz="2800" dirty="0">
                <a:ea typeface="新細明體" panose="02020500000000000000" pitchFamily="18" charset="-120"/>
                <a:sym typeface="Wingdings" panose="05000000000000000000" pitchFamily="2" charset="2"/>
              </a:rPr>
              <a:t> </a:t>
            </a:r>
            <a:r>
              <a:rPr lang="zh-TW" altLang="en-US" sz="2800" b="1" dirty="0">
                <a:ea typeface="新細明體" panose="02020500000000000000" pitchFamily="18" charset="-120"/>
              </a:rPr>
              <a:t>上課日 </a:t>
            </a:r>
            <a:r>
              <a:rPr lang="zh-TW" altLang="en-US" sz="2800" dirty="0">
                <a:ea typeface="新細明體" panose="02020500000000000000" pitchFamily="18" charset="-120"/>
              </a:rPr>
              <a:t>計算工具</a:t>
            </a:r>
            <a:endParaRPr lang="en-US" altLang="zh-TW" sz="2800" dirty="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校曆編修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校曆設定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上課日</a:t>
            </a:r>
          </a:p>
          <a:p>
            <a:pPr>
              <a:buFont typeface="Wingdings" panose="05000000000000000000" pitchFamily="2" charset="2"/>
              <a:buNone/>
              <a:defRPr/>
            </a:pPr>
            <a:endParaRPr lang="zh-HK" altLang="en-US" dirty="0">
              <a:ea typeface="新細明體" panose="02020500000000000000" pitchFamily="18" charset="-120"/>
            </a:endParaRPr>
          </a:p>
        </p:txBody>
      </p:sp>
      <p:sp>
        <p:nvSpPr>
          <p:cNvPr id="4198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B28C6B57-2C36-4813-A9FD-6E5F3125832A}"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1991" name="矩形 7"/>
          <p:cNvSpPr>
            <a:spLocks noChangeArrowheads="1"/>
          </p:cNvSpPr>
          <p:nvPr/>
        </p:nvSpPr>
        <p:spPr bwMode="auto">
          <a:xfrm>
            <a:off x="620690" y="5353238"/>
            <a:ext cx="7458718" cy="285561"/>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1" name="爆炸 1 10"/>
          <p:cNvSpPr/>
          <p:nvPr/>
        </p:nvSpPr>
        <p:spPr bwMode="auto">
          <a:xfrm>
            <a:off x="4446588" y="2117990"/>
            <a:ext cx="4584700" cy="2070100"/>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系統可自動計算總授課日數，供用戶參考</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lang="zh-TW" altLang="en-US"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步驟</a:t>
            </a:r>
            <a:endParaRPr lang="zh-HK" sz="3600" dirty="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a:defRPr/>
            </a:pPr>
            <a:r>
              <a:rPr lang="zh-TW" altLang="en-US" sz="2800" dirty="0">
                <a:ea typeface="新細明體" panose="02020500000000000000" pitchFamily="18" charset="-120"/>
                <a:sym typeface="Wingdings" panose="05000000000000000000" pitchFamily="2" charset="2"/>
              </a:rPr>
              <a:t></a:t>
            </a:r>
            <a:r>
              <a:rPr lang="zh-TW" altLang="en-US" sz="2800" dirty="0">
                <a:latin typeface="新細明體" panose="02020500000000000000" pitchFamily="18" charset="-120"/>
                <a:ea typeface="新細明體" panose="02020500000000000000" pitchFamily="18" charset="-120"/>
                <a:sym typeface="Wingdings" panose="05000000000000000000" pitchFamily="2" charset="2"/>
              </a:rPr>
              <a:t> 印製</a:t>
            </a:r>
            <a:r>
              <a:rPr lang="zh-TW" altLang="en-US" sz="2800" dirty="0">
                <a:latin typeface="新細明體" panose="02020500000000000000" pitchFamily="18" charset="-120"/>
                <a:ea typeface="新細明體" panose="02020500000000000000" pitchFamily="18" charset="-120"/>
              </a:rPr>
              <a:t> </a:t>
            </a:r>
            <a:r>
              <a:rPr lang="zh-TW" altLang="en-US" sz="2800" b="1" dirty="0">
                <a:latin typeface="新細明體" panose="02020500000000000000" pitchFamily="18" charset="-120"/>
                <a:ea typeface="新細明體" panose="02020500000000000000" pitchFamily="18" charset="-120"/>
              </a:rPr>
              <a:t>校曆表  </a:t>
            </a:r>
            <a:endParaRPr lang="en-US" altLang="zh-TW" sz="2800" b="1" dirty="0">
              <a:ea typeface="新細明體" panose="02020500000000000000" pitchFamily="18" charset="-120"/>
            </a:endParaRPr>
          </a:p>
          <a:p>
            <a:pPr marL="0" indent="0">
              <a:buNone/>
              <a:defRPr/>
            </a:pPr>
            <a:r>
              <a:rPr lang="en-US" altLang="zh-TW" sz="2800" b="1" dirty="0">
                <a:solidFill>
                  <a:schemeClr val="tx2"/>
                </a:solidFill>
                <a:latin typeface="新細明體" panose="02020500000000000000" pitchFamily="18" charset="-120"/>
                <a:ea typeface="新細明體" panose="02020500000000000000" pitchFamily="18" charset="-120"/>
              </a:rPr>
              <a:t>    </a:t>
            </a:r>
            <a:r>
              <a:rPr lang="zh-TW" altLang="en-US" sz="2000" dirty="0">
                <a:solidFill>
                  <a:schemeClr val="tx2"/>
                </a:solidFill>
                <a:latin typeface="新細明體" panose="02020500000000000000" pitchFamily="18" charset="-120"/>
                <a:ea typeface="新細明體" panose="02020500000000000000" pitchFamily="18" charset="-120"/>
              </a:rPr>
              <a:t>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報告</a:t>
            </a:r>
          </a:p>
          <a:p>
            <a:pPr>
              <a:buFont typeface="Wingdings" panose="05000000000000000000" pitchFamily="2" charset="2"/>
              <a:buNone/>
              <a:defRPr/>
            </a:pP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8" name="圖片 1"/>
          <p:cNvPicPr>
            <a:picLocks noChangeAspect="1"/>
          </p:cNvPicPr>
          <p:nvPr/>
        </p:nvPicPr>
        <p:blipFill>
          <a:blip r:embed="rId2"/>
          <a:srcRect/>
          <a:stretch>
            <a:fillRect/>
          </a:stretch>
        </p:blipFill>
        <p:spPr bwMode="auto">
          <a:xfrm>
            <a:off x="1488810" y="2655128"/>
            <a:ext cx="5867400" cy="364407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4038" name="矩形 7"/>
          <p:cNvSpPr>
            <a:spLocks noChangeArrowheads="1"/>
          </p:cNvSpPr>
          <p:nvPr/>
        </p:nvSpPr>
        <p:spPr bwMode="auto">
          <a:xfrm>
            <a:off x="1488810" y="5791201"/>
            <a:ext cx="1787789" cy="26379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476" y="2402424"/>
            <a:ext cx="4397786" cy="4397786"/>
          </a:xfrm>
          <a:prstGeom prst="rect">
            <a:avLst/>
          </a:prstGeom>
          <a:ln w="9525">
            <a:solidFill>
              <a:schemeClr val="tx1"/>
            </a:solidFill>
          </a:ln>
        </p:spPr>
      </p:pic>
      <p:sp>
        <p:nvSpPr>
          <p:cNvPr id="2" name="標題 1"/>
          <p:cNvSpPr>
            <a:spLocks noGrp="1"/>
          </p:cNvSpPr>
          <p:nvPr>
            <p:ph type="title"/>
          </p:nvPr>
        </p:nvSpPr>
        <p:spPr/>
        <p:txBody>
          <a:bodyPr/>
          <a:lstStyle/>
          <a:p>
            <a:pPr>
              <a:defRPr/>
            </a:pP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2.</a:t>
            </a:r>
            <a:r>
              <a:rPr 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編修校曆</a:t>
            </a:r>
            <a:r>
              <a:rPr lang="zh-TW" altLang="en-US"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步驟</a:t>
            </a:r>
            <a:endParaRPr lang="zh-HK" sz="3600" dirty="0">
              <a:effectLst>
                <a:outerShdw blurRad="38100" dist="38100" dir="2700000" algn="tl">
                  <a:srgbClr val="C0C0C0"/>
                </a:outerShdw>
              </a:effectLst>
              <a:ea typeface="新細明體" panose="02020500000000000000" pitchFamily="18" charset="-120"/>
            </a:endParaRPr>
          </a:p>
        </p:txBody>
      </p:sp>
      <p:sp>
        <p:nvSpPr>
          <p:cNvPr id="44035"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sym typeface="Wingdings" panose="05000000000000000000" pitchFamily="2" charset="2"/>
              </a:rPr>
              <a:t> 匯出校曆資料為 </a:t>
            </a:r>
            <a:r>
              <a:rPr lang="en-US" altLang="zh-TW" sz="2800" b="1" dirty="0">
                <a:latin typeface="新細明體" panose="02020500000000000000" pitchFamily="18" charset="-120"/>
                <a:ea typeface="新細明體" panose="02020500000000000000" pitchFamily="18" charset="-120"/>
                <a:sym typeface="Wingdings" panose="05000000000000000000" pitchFamily="2" charset="2"/>
              </a:rPr>
              <a:t>ICS </a:t>
            </a:r>
            <a:r>
              <a:rPr lang="zh-TW" altLang="en-US" sz="2800" b="1" dirty="0">
                <a:latin typeface="新細明體" panose="02020500000000000000" pitchFamily="18" charset="-120"/>
                <a:ea typeface="新細明體" panose="02020500000000000000" pitchFamily="18" charset="-120"/>
                <a:sym typeface="Wingdings" panose="05000000000000000000" pitchFamily="2" charset="2"/>
              </a:rPr>
              <a:t>檔案</a:t>
            </a:r>
            <a:endParaRPr lang="en-US" altLang="zh-TW" sz="2800" b="1" dirty="0">
              <a:latin typeface="新細明體" panose="02020500000000000000" pitchFamily="18" charset="-120"/>
              <a:ea typeface="新細明體" panose="02020500000000000000" pitchFamily="18" charset="-120"/>
              <a:sym typeface="Wingdings" panose="05000000000000000000" pitchFamily="2" charset="2"/>
            </a:endParaRPr>
          </a:p>
          <a:p>
            <a:pPr marL="0" indent="0">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校曆編修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匯出 </a:t>
            </a:r>
            <a:endParaRPr lang="zh-HK" altLang="en-US" dirty="0">
              <a:ea typeface="新細明體" panose="02020500000000000000" pitchFamily="18" charset="-120"/>
            </a:endParaRPr>
          </a:p>
        </p:txBody>
      </p:sp>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4038" name="矩形 7"/>
          <p:cNvSpPr>
            <a:spLocks noChangeArrowheads="1"/>
          </p:cNvSpPr>
          <p:nvPr/>
        </p:nvSpPr>
        <p:spPr bwMode="auto">
          <a:xfrm>
            <a:off x="1741246" y="6622478"/>
            <a:ext cx="391176" cy="177732"/>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0" name="向右箭號 9"/>
          <p:cNvSpPr/>
          <p:nvPr/>
        </p:nvSpPr>
        <p:spPr bwMode="auto">
          <a:xfrm rot="10800000">
            <a:off x="6100158" y="4707403"/>
            <a:ext cx="1209441" cy="727491"/>
          </a:xfrm>
          <a:prstGeom prst="rightArrow">
            <a:avLst/>
          </a:prstGeom>
          <a:noFill/>
          <a:ln w="25400">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prstClr val="white"/>
              </a:buClr>
              <a:buSzPct val="100000"/>
              <a:buFont typeface="Wingdings" pitchFamily="2" charset="2"/>
              <a:buNone/>
              <a:tabLst/>
              <a:defRPr/>
            </a:pPr>
            <a:endParaRPr kumimoji="0" lang="zh-TW" altLang="en-US" sz="2000" b="1" i="0" u="none" strike="noStrike" kern="1200" cap="none" spc="0" normalizeH="0" baseline="0" noProof="0">
              <a:ln>
                <a:noFill/>
              </a:ln>
              <a:solidFill>
                <a:srgbClr val="0000FF"/>
              </a:solidFill>
              <a:effectLst/>
              <a:uLnTx/>
              <a:uFillTx/>
              <a:latin typeface="Trebuchet MS" pitchFamily="34" charset="0"/>
              <a:ea typeface="新細明體" pitchFamily="18" charset="-120"/>
              <a:cs typeface="+mn-cs"/>
            </a:endParaRPr>
          </a:p>
        </p:txBody>
      </p:sp>
      <p:sp>
        <p:nvSpPr>
          <p:cNvPr id="11" name="向右箭號 10"/>
          <p:cNvSpPr/>
          <p:nvPr/>
        </p:nvSpPr>
        <p:spPr bwMode="auto">
          <a:xfrm rot="10800000">
            <a:off x="6096001" y="3535432"/>
            <a:ext cx="1209441" cy="727491"/>
          </a:xfrm>
          <a:prstGeom prst="rightArrow">
            <a:avLst/>
          </a:prstGeom>
          <a:noFill/>
          <a:ln w="25400">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prstClr val="white"/>
              </a:buClr>
              <a:buSzPct val="100000"/>
              <a:buFont typeface="Wingdings" pitchFamily="2" charset="2"/>
              <a:buNone/>
              <a:tabLst/>
              <a:defRPr/>
            </a:pPr>
            <a:endParaRPr kumimoji="0" lang="zh-TW" altLang="en-US" sz="2000" b="1" i="0" u="none" strike="noStrike" kern="1200" cap="none" spc="0" normalizeH="0" baseline="0" noProof="0">
              <a:ln>
                <a:noFill/>
              </a:ln>
              <a:solidFill>
                <a:srgbClr val="0000FF"/>
              </a:solidFill>
              <a:effectLst/>
              <a:uLnTx/>
              <a:uFillTx/>
              <a:latin typeface="Trebuchet MS" pitchFamily="34" charset="0"/>
              <a:ea typeface="新細明體" pitchFamily="18" charset="-120"/>
              <a:cs typeface="+mn-cs"/>
            </a:endParaRPr>
          </a:p>
        </p:txBody>
      </p:sp>
      <p:pic>
        <p:nvPicPr>
          <p:cNvPr id="12" name="圖片 11"/>
          <p:cNvPicPr>
            <a:picLocks noChangeAspect="1"/>
          </p:cNvPicPr>
          <p:nvPr/>
        </p:nvPicPr>
        <p:blipFill>
          <a:blip r:embed="rId3"/>
          <a:stretch>
            <a:fillRect/>
          </a:stretch>
        </p:blipFill>
        <p:spPr>
          <a:xfrm>
            <a:off x="6548664" y="3790556"/>
            <a:ext cx="521138" cy="268974"/>
          </a:xfrm>
          <a:prstGeom prst="rect">
            <a:avLst/>
          </a:prstGeom>
        </p:spPr>
      </p:pic>
      <p:pic>
        <p:nvPicPr>
          <p:cNvPr id="13" name="圖片 12"/>
          <p:cNvPicPr>
            <a:picLocks noChangeAspect="1"/>
          </p:cNvPicPr>
          <p:nvPr/>
        </p:nvPicPr>
        <p:blipFill>
          <a:blip r:embed="rId4"/>
          <a:stretch>
            <a:fillRect/>
          </a:stretch>
        </p:blipFill>
        <p:spPr>
          <a:xfrm>
            <a:off x="6558238" y="4946305"/>
            <a:ext cx="535043" cy="249687"/>
          </a:xfrm>
          <a:prstGeom prst="rect">
            <a:avLst/>
          </a:prstGeom>
        </p:spPr>
      </p:pic>
      <p:pic>
        <p:nvPicPr>
          <p:cNvPr id="14" name="圖片 13"/>
          <p:cNvPicPr>
            <a:picLocks noChangeAspect="1"/>
          </p:cNvPicPr>
          <p:nvPr/>
        </p:nvPicPr>
        <p:blipFill>
          <a:blip r:embed="rId5"/>
          <a:stretch>
            <a:fillRect/>
          </a:stretch>
        </p:blipFill>
        <p:spPr>
          <a:xfrm>
            <a:off x="6482620" y="6303819"/>
            <a:ext cx="780790" cy="282007"/>
          </a:xfrm>
          <a:prstGeom prst="rect">
            <a:avLst/>
          </a:prstGeom>
        </p:spPr>
      </p:pic>
      <p:sp>
        <p:nvSpPr>
          <p:cNvPr id="15" name="向右箭號 14"/>
          <p:cNvSpPr/>
          <p:nvPr/>
        </p:nvSpPr>
        <p:spPr bwMode="auto">
          <a:xfrm rot="10800000">
            <a:off x="6110071" y="6074168"/>
            <a:ext cx="1209441" cy="727491"/>
          </a:xfrm>
          <a:prstGeom prst="rightArrow">
            <a:avLst/>
          </a:prstGeom>
          <a:noFill/>
          <a:ln w="25400">
            <a:solidFill>
              <a:srgbClr val="FF0000"/>
            </a:solidFill>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prstClr val="white"/>
              </a:buClr>
              <a:buSzPct val="100000"/>
              <a:buFont typeface="Wingdings" pitchFamily="2" charset="2"/>
              <a:buNone/>
              <a:tabLst/>
              <a:defRPr/>
            </a:pPr>
            <a:endParaRPr kumimoji="0" lang="zh-TW" altLang="en-US" sz="2000" b="1" i="0" u="none" strike="noStrike" kern="1200" cap="none" spc="0" normalizeH="0" baseline="0" noProof="0">
              <a:ln>
                <a:noFill/>
              </a:ln>
              <a:solidFill>
                <a:srgbClr val="0000FF"/>
              </a:solidFill>
              <a:effectLst/>
              <a:uLnTx/>
              <a:uFillTx/>
              <a:latin typeface="Trebuchet MS" pitchFamily="34" charset="0"/>
              <a:ea typeface="新細明體" pitchFamily="18" charset="-120"/>
              <a:cs typeface="+mn-cs"/>
            </a:endParaRPr>
          </a:p>
        </p:txBody>
      </p:sp>
    </p:spTree>
    <p:extLst>
      <p:ext uri="{BB962C8B-B14F-4D97-AF65-F5344CB8AC3E}">
        <p14:creationId xmlns:p14="http://schemas.microsoft.com/office/powerpoint/2010/main" val="277259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10" grpId="0" animBg="1"/>
      <p:bldP spid="11"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D980EF-F14A-4C03-89AE-14D5A854E04D}"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02" y="1317926"/>
            <a:ext cx="5801405" cy="3686874"/>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974181"/>
            <a:ext cx="6405984" cy="3676534"/>
          </a:xfrm>
          <a:prstGeom prst="rect">
            <a:avLst/>
          </a:prstGeom>
        </p:spPr>
      </p:pic>
      <p:sp>
        <p:nvSpPr>
          <p:cNvPr id="5" name="矩形 4">
            <a:hlinkClick r:id="rId4"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extLst>
      <p:ext uri="{BB962C8B-B14F-4D97-AF65-F5344CB8AC3E}">
        <p14:creationId xmlns:p14="http://schemas.microsoft.com/office/powerpoint/2010/main" val="340397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3. </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編修學校設施</a:t>
            </a:r>
            <a:endParaRPr lang="zh-HK" sz="3600">
              <a:effectLst>
                <a:outerShdw blurRad="38100" dist="38100" dir="2700000" algn="tl">
                  <a:srgbClr val="C0C0C0"/>
                </a:outerShdw>
              </a:effectLst>
              <a:ea typeface="新細明體" panose="02020500000000000000" pitchFamily="18" charset="-120"/>
            </a:endParaRPr>
          </a:p>
        </p:txBody>
      </p:sp>
      <p:sp>
        <p:nvSpPr>
          <p:cNvPr id="3" name="內容版面配置區 2"/>
          <p:cNvSpPr>
            <a:spLocks noGrp="1"/>
          </p:cNvSpPr>
          <p:nvPr>
            <p:ph idx="1"/>
          </p:nvPr>
        </p:nvSpPr>
        <p:spPr>
          <a:xfrm>
            <a:off x="928688" y="1473200"/>
            <a:ext cx="7772400" cy="4608513"/>
          </a:xfrm>
        </p:spPr>
        <p:txBody>
          <a:bodyPr/>
          <a:lstStyle/>
          <a:p>
            <a:pPr>
              <a:defRPr/>
            </a:pPr>
            <a:r>
              <a:rPr lang="zh-TW" altLang="en-US" sz="3200" dirty="0">
                <a:ea typeface="新細明體" panose="02020500000000000000" pitchFamily="18" charset="-120"/>
              </a:rPr>
              <a:t>根據教育局簽發的 </a:t>
            </a:r>
            <a:r>
              <a:rPr lang="zh-TW" altLang="en-US" sz="4800" b="1" dirty="0">
                <a:effectLst>
                  <a:outerShdw blurRad="38100" dist="38100" dir="2700000" algn="tl">
                    <a:srgbClr val="C0C0C0"/>
                  </a:outerShdw>
                </a:effectLst>
                <a:ea typeface="新細明體" panose="02020500000000000000" pitchFamily="18" charset="-120"/>
                <a:hlinkClick r:id="rId2" action="ppaction://hlinksldjump"/>
              </a:rPr>
              <a:t>容額證明書</a:t>
            </a:r>
            <a:r>
              <a:rPr lang="zh-TW" altLang="en-US" sz="4800" b="1" dirty="0">
                <a:effectLst>
                  <a:outerShdw blurRad="38100" dist="38100" dir="2700000" algn="tl">
                    <a:srgbClr val="C0C0C0"/>
                  </a:outerShdw>
                </a:effectLst>
                <a:ea typeface="新細明體" panose="02020500000000000000" pitchFamily="18" charset="-120"/>
              </a:rPr>
              <a:t>* </a:t>
            </a:r>
            <a:r>
              <a:rPr lang="zh-TW" altLang="en-US" sz="3200" dirty="0">
                <a:ea typeface="新細明體" panose="02020500000000000000" pitchFamily="18" charset="-120"/>
              </a:rPr>
              <a:t>更正校舍及分校舍資料</a:t>
            </a:r>
            <a:r>
              <a:rPr lang="en-US" altLang="zh-TW" sz="3200" dirty="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學校設施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校舍及分校舍</a:t>
            </a:r>
            <a:endParaRPr lang="en-US" altLang="zh-TW" sz="2000" dirty="0">
              <a:solidFill>
                <a:schemeClr val="tx2"/>
              </a:solidFill>
              <a:ea typeface="新細明體" panose="02020500000000000000" pitchFamily="18" charset="-120"/>
            </a:endParaRPr>
          </a:p>
          <a:p>
            <a:pPr>
              <a:defRPr/>
            </a:pPr>
            <a:endParaRPr lang="en-US" altLang="zh-TW" sz="800" dirty="0">
              <a:latin typeface="新細明體" panose="02020500000000000000" pitchFamily="18" charset="-120"/>
              <a:ea typeface="新細明體" panose="02020500000000000000" pitchFamily="18" charset="-120"/>
            </a:endParaRPr>
          </a:p>
          <a:p>
            <a:pPr>
              <a:buFont typeface="Wingdings" panose="05000000000000000000" pitchFamily="2" charset="2"/>
              <a:buNone/>
              <a:defRPr/>
            </a:pPr>
            <a:r>
              <a:rPr lang="zh-TW" altLang="en-US" sz="28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 亦可在</a:t>
            </a:r>
            <a:r>
              <a:rPr lang="zh-TW" altLang="en-US" sz="28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hlinkClick r:id="rId3" action="ppaction://hlinksldjump"/>
              </a:rPr>
              <a:t>教育局網址</a:t>
            </a:r>
            <a:r>
              <a:rPr lang="zh-TW" altLang="en-US" sz="28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查閱</a:t>
            </a:r>
            <a:r>
              <a:rPr lang="en-US" altLang="zh-TW" sz="28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lang="zh-TW" altLang="en-US" sz="28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20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https://applications.edb.gov.hk/schoolsearch/schoolsearch.aspx?langno=1</a:t>
            </a:r>
            <a:endParaRPr lang="zh-TW" altLang="en-US" sz="20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endParaRPr>
          </a:p>
          <a:p>
            <a:pPr>
              <a:defRPr/>
            </a:pPr>
            <a:endParaRPr lang="zh-TW" altLang="en-US" sz="3200" dirty="0">
              <a:ea typeface="新細明體" panose="02020500000000000000" pitchFamily="18" charset="-120"/>
            </a:endParaRPr>
          </a:p>
        </p:txBody>
      </p:sp>
      <p:sp>
        <p:nvSpPr>
          <p:cNvPr id="45060"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766BCE0-9E8C-4392-BA79-0FA6682316A3}"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5" name="Picture 6"/>
          <p:cNvPicPr>
            <a:picLocks noChangeAspect="1" noChangeArrowheads="1"/>
          </p:cNvPicPr>
          <p:nvPr/>
        </p:nvPicPr>
        <p:blipFill>
          <a:blip r:embed="rId4"/>
          <a:srcRect/>
          <a:stretch>
            <a:fillRect/>
          </a:stretch>
        </p:blipFill>
        <p:spPr bwMode="auto">
          <a:xfrm>
            <a:off x="928688" y="4330700"/>
            <a:ext cx="7605712" cy="175101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3. </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編修學校設施</a:t>
            </a:r>
            <a:endParaRPr lang="zh-HK" sz="3600">
              <a:effectLst>
                <a:outerShdw blurRad="38100" dist="38100" dir="2700000" algn="tl">
                  <a:srgbClr val="C0C0C0"/>
                </a:outerShdw>
              </a:effectLst>
              <a:ea typeface="新細明體" panose="02020500000000000000" pitchFamily="18" charset="-120"/>
            </a:endParaRPr>
          </a:p>
        </p:txBody>
      </p:sp>
      <p:sp>
        <p:nvSpPr>
          <p:cNvPr id="46083" name="內容版面配置區 2"/>
          <p:cNvSpPr>
            <a:spLocks noGrp="1"/>
          </p:cNvSpPr>
          <p:nvPr>
            <p:ph idx="1"/>
          </p:nvPr>
        </p:nvSpPr>
        <p:spPr>
          <a:xfrm>
            <a:off x="928688" y="1473200"/>
            <a:ext cx="7772400" cy="4608513"/>
          </a:xfrm>
        </p:spPr>
        <p:txBody>
          <a:bodyPr/>
          <a:lstStyle/>
          <a:p>
            <a:r>
              <a:rPr lang="zh-TW" altLang="en-US" sz="3200" dirty="0">
                <a:ea typeface="新細明體" panose="02020500000000000000" pitchFamily="18" charset="-120"/>
              </a:rPr>
              <a:t>容額證明書</a:t>
            </a:r>
          </a:p>
          <a:p>
            <a:pPr>
              <a:buFont typeface="Wingdings" panose="05000000000000000000" pitchFamily="2" charset="2"/>
              <a:buNone/>
            </a:pPr>
            <a:endParaRPr lang="zh-TW" altLang="en-US" sz="3200" dirty="0">
              <a:ea typeface="新細明體" panose="02020500000000000000" pitchFamily="18" charset="-120"/>
            </a:endParaRPr>
          </a:p>
        </p:txBody>
      </p:sp>
      <p:sp>
        <p:nvSpPr>
          <p:cNvPr id="46084"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A3F10F77-24EC-44DF-896B-7FA88FC6D57E}"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6" name="Picture 6"/>
          <p:cNvPicPr>
            <a:picLocks noChangeAspect="1" noChangeArrowheads="1"/>
          </p:cNvPicPr>
          <p:nvPr/>
        </p:nvPicPr>
        <p:blipFill>
          <a:blip r:embed="rId2"/>
          <a:srcRect/>
          <a:stretch>
            <a:fillRect/>
          </a:stretch>
        </p:blipFill>
        <p:spPr bwMode="auto">
          <a:xfrm>
            <a:off x="1106488" y="2089150"/>
            <a:ext cx="7083425" cy="46418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6086" name="Rectangle 7"/>
          <p:cNvSpPr>
            <a:spLocks noChangeArrowheads="1"/>
          </p:cNvSpPr>
          <p:nvPr/>
        </p:nvSpPr>
        <p:spPr bwMode="auto">
          <a:xfrm>
            <a:off x="1295400" y="4724400"/>
            <a:ext cx="6705600" cy="12192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7" name="矩形 6">
            <a:hlinkClick r:id="rId3" action="ppaction://hlinksldjump"/>
          </p:cNvPr>
          <p:cNvSpPr/>
          <p:nvPr/>
        </p:nvSpPr>
        <p:spPr bwMode="auto">
          <a:xfrm>
            <a:off x="101600" y="616585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編修學校設施</a:t>
            </a:r>
            <a:endParaRPr kumimoji="0" lang="zh-HK"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909611" y="2057476"/>
            <a:ext cx="4049376" cy="4500943"/>
          </a:xfrm>
          <a:prstGeom prst="rect">
            <a:avLst/>
          </a:prstGeom>
          <a:ln w="12700">
            <a:solidFill>
              <a:schemeClr val="tx1"/>
            </a:solid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3. </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編修學校設施</a:t>
            </a:r>
            <a:endParaRPr lang="zh-HK" sz="3600">
              <a:effectLst>
                <a:outerShdw blurRad="38100" dist="38100" dir="2700000" algn="tl">
                  <a:srgbClr val="C0C0C0"/>
                </a:outerShdw>
              </a:effectLst>
              <a:ea typeface="新細明體" panose="02020500000000000000" pitchFamily="18" charset="-120"/>
            </a:endParaRPr>
          </a:p>
        </p:txBody>
      </p:sp>
      <p:sp>
        <p:nvSpPr>
          <p:cNvPr id="47107" name="內容版面配置區 2"/>
          <p:cNvSpPr>
            <a:spLocks noGrp="1"/>
          </p:cNvSpPr>
          <p:nvPr>
            <p:ph idx="1"/>
          </p:nvPr>
        </p:nvSpPr>
        <p:spPr>
          <a:xfrm>
            <a:off x="928688" y="1473200"/>
            <a:ext cx="7772400" cy="4608513"/>
          </a:xfrm>
        </p:spPr>
        <p:txBody>
          <a:bodyPr/>
          <a:lstStyle/>
          <a:p>
            <a:r>
              <a:rPr lang="zh-TW" altLang="en-US" sz="3200">
                <a:ea typeface="新細明體" panose="02020500000000000000" pitchFamily="18" charset="-120"/>
              </a:rPr>
              <a:t>網上尋找容額資料</a:t>
            </a:r>
          </a:p>
          <a:p>
            <a:pPr>
              <a:buFont typeface="Wingdings" panose="05000000000000000000" pitchFamily="2" charset="2"/>
              <a:buNone/>
            </a:pPr>
            <a:endParaRPr lang="zh-TW" altLang="en-US" sz="3200">
              <a:ea typeface="新細明體" panose="02020500000000000000" pitchFamily="18" charset="-120"/>
            </a:endParaRPr>
          </a:p>
        </p:txBody>
      </p:sp>
      <p:sp>
        <p:nvSpPr>
          <p:cNvPr id="4710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88678B8D-FD68-49B3-ABE8-DE69BFAFDBA6}"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 name="矩形 14">
            <a:hlinkClick r:id="rId3" action="ppaction://hlinksldjump"/>
          </p:cNvPr>
          <p:cNvSpPr/>
          <p:nvPr/>
        </p:nvSpPr>
        <p:spPr bwMode="auto">
          <a:xfrm>
            <a:off x="101600" y="616585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編修學校設施</a:t>
            </a:r>
            <a:endParaRPr kumimoji="0" lang="zh-HK"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pic>
        <p:nvPicPr>
          <p:cNvPr id="5" name="圖片 4"/>
          <p:cNvPicPr>
            <a:picLocks noChangeAspect="1"/>
          </p:cNvPicPr>
          <p:nvPr/>
        </p:nvPicPr>
        <p:blipFill>
          <a:blip r:embed="rId4"/>
          <a:stretch>
            <a:fillRect/>
          </a:stretch>
        </p:blipFill>
        <p:spPr>
          <a:xfrm>
            <a:off x="2242538" y="4397076"/>
            <a:ext cx="6211500" cy="1922990"/>
          </a:xfrm>
          <a:prstGeom prst="rect">
            <a:avLst/>
          </a:prstGeom>
          <a:ln w="12700">
            <a:solidFill>
              <a:schemeClr val="tx1"/>
            </a:solidFill>
          </a:ln>
        </p:spPr>
      </p:pic>
      <p:pic>
        <p:nvPicPr>
          <p:cNvPr id="6" name="圖片 5"/>
          <p:cNvPicPr>
            <a:picLocks noChangeAspect="1"/>
          </p:cNvPicPr>
          <p:nvPr/>
        </p:nvPicPr>
        <p:blipFill>
          <a:blip r:embed="rId5"/>
          <a:stretch>
            <a:fillRect/>
          </a:stretch>
        </p:blipFill>
        <p:spPr>
          <a:xfrm>
            <a:off x="2243323" y="2355463"/>
            <a:ext cx="6211500" cy="1927032"/>
          </a:xfrm>
          <a:prstGeom prst="rect">
            <a:avLst/>
          </a:prstGeom>
          <a:ln w="12700">
            <a:solidFill>
              <a:schemeClr val="tx1"/>
            </a:solidFill>
          </a:ln>
        </p:spPr>
      </p:pic>
      <p:sp>
        <p:nvSpPr>
          <p:cNvPr id="18" name="Rectangle 7"/>
          <p:cNvSpPr>
            <a:spLocks noChangeArrowheads="1"/>
          </p:cNvSpPr>
          <p:nvPr/>
        </p:nvSpPr>
        <p:spPr bwMode="auto">
          <a:xfrm>
            <a:off x="4876800" y="3581400"/>
            <a:ext cx="609600" cy="31490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95536" y="1987093"/>
            <a:ext cx="8351838" cy="3170099"/>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TW"/>
            </a:defPPr>
            <a:lvl1pPr marL="571500" indent="-571500">
              <a:buFont typeface="Wingdings" pitchFamily="2" charset="2"/>
              <a:buChar char="l"/>
              <a:defRPr kumimoji="0" sz="4400">
                <a:solidFill>
                  <a:schemeClr val="tx2">
                    <a:lumMod val="75000"/>
                  </a:schemeClr>
                </a:solidFill>
                <a:latin typeface="微軟正黑體" pitchFamily="34" charset="-120"/>
                <a:ea typeface="微軟正黑體" pitchFamily="34" charset="-120"/>
              </a:defRPr>
            </a:lvl1pPr>
          </a:lstStyle>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能計劃和處理過渡到新學年時所需的學校資料</a:t>
            </a:r>
            <a:endParaRPr kumimoji="0" lang="en-US" altLang="zh-TW"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endParaRPr kumimoji="0" lang="en-US" altLang="zh-TW" sz="2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減少過程中所衍生的工作量</a:t>
            </a:r>
            <a:endParaRPr kumimoji="0" lang="en-US" altLang="zh-TW"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endParaRPr kumimoji="0" lang="en-US" altLang="zh-TW" sz="2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a:p>
            <a:pPr marL="571500" marR="0" lvl="0" indent="-5715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0" lang="zh-TW" altLang="en-US"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rPr>
              <a:t>系統有重設程序的機制</a:t>
            </a:r>
            <a:endParaRPr kumimoji="0" lang="en-US" altLang="zh-TW" sz="4000" b="0" i="0" u="none" strike="noStrike" kern="1200" cap="none" spc="0" normalizeH="0" baseline="0" noProof="0" dirty="0">
              <a:ln>
                <a:noFill/>
              </a:ln>
              <a:solidFill>
                <a:srgbClr val="333399">
                  <a:lumMod val="75000"/>
                </a:srgbClr>
              </a:solidFill>
              <a:effectLst/>
              <a:uLnTx/>
              <a:uFillTx/>
              <a:latin typeface="微軟正黑體" pitchFamily="34" charset="-120"/>
              <a:ea typeface="微軟正黑體" pitchFamily="34" charset="-120"/>
              <a:cs typeface="+mn-cs"/>
            </a:endParaRPr>
          </a:p>
        </p:txBody>
      </p:sp>
      <p:sp>
        <p:nvSpPr>
          <p:cNvPr id="2" name="矩形 1"/>
          <p:cNvSpPr/>
          <p:nvPr/>
        </p:nvSpPr>
        <p:spPr>
          <a:xfrm>
            <a:off x="1691680" y="332656"/>
            <a:ext cx="5688631"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功能概覽</a:t>
            </a:r>
          </a:p>
        </p:txBody>
      </p:sp>
    </p:spTree>
    <p:extLst>
      <p:ext uri="{BB962C8B-B14F-4D97-AF65-F5344CB8AC3E}">
        <p14:creationId xmlns:p14="http://schemas.microsoft.com/office/powerpoint/2010/main" val="3160140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3. </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編修學校設施</a:t>
            </a:r>
            <a:endParaRPr lang="zh-HK" sz="3600">
              <a:effectLst>
                <a:outerShdw blurRad="38100" dist="38100" dir="2700000" algn="tl">
                  <a:srgbClr val="C0C0C0"/>
                </a:outerShdw>
              </a:effectLst>
              <a:ea typeface="新細明體" panose="02020500000000000000" pitchFamily="18" charset="-120"/>
            </a:endParaRPr>
          </a:p>
        </p:txBody>
      </p:sp>
      <p:sp>
        <p:nvSpPr>
          <p:cNvPr id="48131"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5AA502D-F3C8-44C4-91C2-A6A5EE45E399}"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2228" name="內容版面配置區 2"/>
          <p:cNvSpPr>
            <a:spLocks noGrp="1"/>
          </p:cNvSpPr>
          <p:nvPr>
            <p:ph idx="1"/>
          </p:nvPr>
        </p:nvSpPr>
        <p:spPr>
          <a:xfrm>
            <a:off x="928688" y="1473200"/>
            <a:ext cx="7300912" cy="4608513"/>
          </a:xfrm>
        </p:spPr>
        <p:txBody>
          <a:bodyPr/>
          <a:lstStyle/>
          <a:p>
            <a:pPr>
              <a:defRPr/>
            </a:pPr>
            <a:r>
              <a:rPr lang="zh-TW" altLang="en-US" sz="2800" dirty="0">
                <a:ea typeface="新細明體" panose="02020500000000000000" pitchFamily="18" charset="-120"/>
              </a:rPr>
              <a:t>根據教育局簽發的 </a:t>
            </a:r>
            <a:r>
              <a:rPr lang="zh-TW" altLang="en-US" sz="3200" b="1" dirty="0">
                <a:ea typeface="新細明體" panose="02020500000000000000" pitchFamily="18" charset="-120"/>
              </a:rPr>
              <a:t>容額證明書 </a:t>
            </a:r>
            <a:r>
              <a:rPr lang="zh-TW" altLang="en-US" sz="2800" dirty="0">
                <a:ea typeface="新細明體" panose="02020500000000000000" pitchFamily="18" charset="-120"/>
              </a:rPr>
              <a:t>更正課室編號及輸入核准容額</a:t>
            </a:r>
            <a:r>
              <a:rPr lang="en-US" altLang="zh-TW" sz="2800" dirty="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學校設施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課室編號</a:t>
            </a:r>
          </a:p>
          <a:p>
            <a:pPr>
              <a:defRPr/>
            </a:pPr>
            <a:endParaRPr lang="zh-HK" altLang="en-US" dirty="0">
              <a:ea typeface="新細明體" panose="02020500000000000000" pitchFamily="18" charset="-120"/>
            </a:endParaRPr>
          </a:p>
        </p:txBody>
      </p:sp>
      <p:pic>
        <p:nvPicPr>
          <p:cNvPr id="10" name="Picture 5"/>
          <p:cNvPicPr>
            <a:picLocks noChangeAspect="1" noChangeArrowheads="1"/>
          </p:cNvPicPr>
          <p:nvPr/>
        </p:nvPicPr>
        <p:blipFill>
          <a:blip r:embed="rId2"/>
          <a:srcRect/>
          <a:stretch>
            <a:fillRect/>
          </a:stretch>
        </p:blipFill>
        <p:spPr bwMode="auto">
          <a:xfrm>
            <a:off x="1328738" y="2943225"/>
            <a:ext cx="6731000" cy="37877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3. </a:t>
            </a:r>
            <a:r>
              <a:rPr sz="3600">
                <a:effectLst>
                  <a:outerShdw blurRad="38100" dist="38100" dir="2700000" algn="tl">
                    <a:srgbClr val="C0C0C0"/>
                  </a:outerShdw>
                </a:effectLst>
                <a:latin typeface="新細明體" panose="02020500000000000000" pitchFamily="18" charset="-120"/>
                <a:ea typeface="新細明體" panose="02020500000000000000" pitchFamily="18" charset="-120"/>
              </a:rPr>
              <a:t>編修學校設施</a:t>
            </a:r>
            <a:endParaRPr lang="zh-HK" sz="3600">
              <a:effectLst>
                <a:outerShdw blurRad="38100" dist="38100" dir="2700000" algn="tl">
                  <a:srgbClr val="C0C0C0"/>
                </a:outerShdw>
              </a:effectLst>
              <a:ea typeface="新細明體" panose="02020500000000000000" pitchFamily="18" charset="-120"/>
            </a:endParaRPr>
          </a:p>
        </p:txBody>
      </p:sp>
      <p:sp>
        <p:nvSpPr>
          <p:cNvPr id="49155"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2AAAF070-6FDB-4DEF-AC73-6B8362D419AC}"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3252" name="內容版面配置區 2"/>
          <p:cNvSpPr>
            <a:spLocks noGrp="1"/>
          </p:cNvSpPr>
          <p:nvPr>
            <p:ph idx="1"/>
          </p:nvPr>
        </p:nvSpPr>
        <p:spPr>
          <a:xfrm>
            <a:off x="928688" y="1473200"/>
            <a:ext cx="7529512" cy="4608513"/>
          </a:xfrm>
        </p:spPr>
        <p:txBody>
          <a:bodyPr/>
          <a:lstStyle/>
          <a:p>
            <a:pPr>
              <a:defRPr/>
            </a:pPr>
            <a:r>
              <a:rPr lang="zh-TW" altLang="en-US" sz="2800" dirty="0">
                <a:ea typeface="新細明體" panose="02020500000000000000" pitchFamily="18" charset="-120"/>
              </a:rPr>
              <a:t>選擇正確的課室編號</a:t>
            </a:r>
            <a:r>
              <a:rPr lang="en-US" altLang="zh-TW" sz="2800" dirty="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學校設施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學校設施</a:t>
            </a:r>
          </a:p>
          <a:p>
            <a:pPr>
              <a:defRPr/>
            </a:pPr>
            <a:endParaRPr lang="zh-HK" altLang="en-US" dirty="0">
              <a:ea typeface="新細明體" panose="02020500000000000000" pitchFamily="18" charset="-120"/>
            </a:endParaRPr>
          </a:p>
        </p:txBody>
      </p:sp>
      <p:pic>
        <p:nvPicPr>
          <p:cNvPr id="6" name="圖片 6" descr="se_20.jpg"/>
          <p:cNvPicPr>
            <a:picLocks noChangeAspect="1"/>
          </p:cNvPicPr>
          <p:nvPr/>
        </p:nvPicPr>
        <p:blipFill>
          <a:blip r:embed="rId2"/>
          <a:srcRect/>
          <a:stretch>
            <a:fillRect/>
          </a:stretch>
        </p:blipFill>
        <p:spPr bwMode="auto">
          <a:xfrm>
            <a:off x="1371600" y="2506663"/>
            <a:ext cx="6019800" cy="422433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9158"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3924300"/>
            <a:ext cx="1524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hlinkClick r:id="rId4"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075"/>
          <p:cNvSpPr>
            <a:spLocks noGrp="1" noChangeArrowheads="1"/>
          </p:cNvSpPr>
          <p:nvPr>
            <p:ph type="subTitle" idx="1"/>
          </p:nvPr>
        </p:nvSpPr>
        <p:spPr/>
        <p:txBody>
          <a:bodyPr/>
          <a:lstStyle/>
          <a:p>
            <a:endParaRPr lang="zh-TW" altLang="zh-HK" sz="2800">
              <a:latin typeface="標楷體" panose="03000509000000000000" pitchFamily="65" charset="-120"/>
              <a:ea typeface="標楷體" panose="03000509000000000000" pitchFamily="65" charset="-120"/>
            </a:endParaRPr>
          </a:p>
        </p:txBody>
      </p:sp>
      <p:sp>
        <p:nvSpPr>
          <p:cNvPr id="4" name="Rectangle 2050"/>
          <p:cNvSpPr txBox="1">
            <a:spLocks noChangeArrowheads="1"/>
          </p:cNvSpPr>
          <p:nvPr/>
        </p:nvSpPr>
        <p:spPr bwMode="auto">
          <a:xfrm>
            <a:off x="0" y="685800"/>
            <a:ext cx="7162800" cy="762000"/>
          </a:xfrm>
          <a:prstGeom prst="rect">
            <a:avLst/>
          </a:prstGeom>
          <a:noFill/>
          <a:ln>
            <a:noFill/>
          </a:ln>
          <a:extLst/>
        </p:spPr>
        <p:txBody>
          <a:bodyPr anchor="b"/>
          <a:lstStyle>
            <a:lvl1pPr algn="r" rtl="0" eaLnBrk="0" fontAlgn="base" hangingPunct="0">
              <a:spcBef>
                <a:spcPct val="0"/>
              </a:spcBef>
              <a:spcAft>
                <a:spcPct val="0"/>
              </a:spcAft>
              <a:defRPr lang="en-US" altLang="zh-TW" sz="3200" b="1" dirty="0">
                <a:solidFill>
                  <a:schemeClr val="tx2"/>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200" b="1">
                <a:solidFill>
                  <a:schemeClr val="tx2"/>
                </a:solidFill>
                <a:latin typeface="Tahoma" pitchFamily="34" charset="0"/>
              </a:defRPr>
            </a:lvl2pPr>
            <a:lvl3pPr algn="l" rtl="0" eaLnBrk="0" fontAlgn="base" hangingPunct="0">
              <a:spcBef>
                <a:spcPct val="0"/>
              </a:spcBef>
              <a:spcAft>
                <a:spcPct val="0"/>
              </a:spcAft>
              <a:defRPr sz="3200" b="1">
                <a:solidFill>
                  <a:schemeClr val="tx2"/>
                </a:solidFill>
                <a:latin typeface="Tahoma" pitchFamily="34" charset="0"/>
              </a:defRPr>
            </a:lvl3pPr>
            <a:lvl4pPr algn="l" rtl="0" eaLnBrk="0" fontAlgn="base" hangingPunct="0">
              <a:spcBef>
                <a:spcPct val="0"/>
              </a:spcBef>
              <a:spcAft>
                <a:spcPct val="0"/>
              </a:spcAft>
              <a:defRPr sz="3200" b="1">
                <a:solidFill>
                  <a:schemeClr val="tx2"/>
                </a:solidFill>
                <a:latin typeface="Tahoma" pitchFamily="34" charset="0"/>
              </a:defRPr>
            </a:lvl4pPr>
            <a:lvl5pPr algn="l" rtl="0" eaLnBrk="0" fontAlgn="base" hangingPunct="0">
              <a:spcBef>
                <a:spcPct val="0"/>
              </a:spcBef>
              <a:spcAft>
                <a:spcPct val="0"/>
              </a:spcAft>
              <a:defRPr sz="3200" b="1">
                <a:solidFill>
                  <a:schemeClr val="tx2"/>
                </a:solidFill>
                <a:latin typeface="Tahoma" pitchFamily="34" charset="0"/>
              </a:defRPr>
            </a:lvl5pPr>
            <a:lvl6pPr marL="457200" algn="l" rtl="0" fontAlgn="base">
              <a:spcBef>
                <a:spcPct val="0"/>
              </a:spcBef>
              <a:spcAft>
                <a:spcPct val="0"/>
              </a:spcAft>
              <a:defRPr sz="2800">
                <a:solidFill>
                  <a:schemeClr val="tx2"/>
                </a:solidFill>
                <a:latin typeface="Tahoma" pitchFamily="34" charset="0"/>
              </a:defRPr>
            </a:lvl6pPr>
            <a:lvl7pPr marL="914400" algn="l" rtl="0" fontAlgn="base">
              <a:spcBef>
                <a:spcPct val="0"/>
              </a:spcBef>
              <a:spcAft>
                <a:spcPct val="0"/>
              </a:spcAft>
              <a:defRPr sz="2800">
                <a:solidFill>
                  <a:schemeClr val="tx2"/>
                </a:solidFill>
                <a:latin typeface="Tahoma" pitchFamily="34" charset="0"/>
              </a:defRPr>
            </a:lvl7pPr>
            <a:lvl8pPr marL="1371600" algn="l" rtl="0" fontAlgn="base">
              <a:spcBef>
                <a:spcPct val="0"/>
              </a:spcBef>
              <a:spcAft>
                <a:spcPct val="0"/>
              </a:spcAft>
              <a:defRPr sz="2800">
                <a:solidFill>
                  <a:schemeClr val="tx2"/>
                </a:solidFill>
                <a:latin typeface="Tahoma" pitchFamily="34" charset="0"/>
              </a:defRPr>
            </a:lvl8pPr>
            <a:lvl9pPr marL="1828800" algn="l" rtl="0" fontAlgn="base">
              <a:spcBef>
                <a:spcPct val="0"/>
              </a:spcBef>
              <a:spcAft>
                <a:spcPct val="0"/>
              </a:spcAft>
              <a:defRPr sz="2800">
                <a:solidFill>
                  <a:schemeClr val="tx2"/>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4000" b="1" i="0" u="sng" strike="noStrike" kern="0" cap="none" spc="0" normalizeH="0" baseline="0" noProof="0" dirty="0">
                <a:ln>
                  <a:noFill/>
                </a:ln>
                <a:solidFill>
                  <a:srgbClr val="1F497D"/>
                </a:solidFill>
                <a:effectLst>
                  <a:outerShdw blurRad="38100" dist="38100" dir="2700000" algn="tl">
                    <a:srgbClr val="000000">
                      <a:alpha val="43137"/>
                    </a:srgbClr>
                  </a:outerShdw>
                </a:effectLst>
                <a:uLnTx/>
                <a:uFillTx/>
                <a:latin typeface="新細明體" panose="02020500000000000000" pitchFamily="18" charset="-120"/>
                <a:ea typeface="新細明體" panose="02020500000000000000" pitchFamily="18" charset="-120"/>
                <a:cs typeface="+mj-cs"/>
              </a:rPr>
              <a:t>4-5. </a:t>
            </a:r>
            <a:r>
              <a:rPr kumimoji="0" lang="zh-TW" altLang="en-US" sz="4000" b="1" i="0" u="sng" strike="noStrike" kern="0" cap="none" spc="0" normalizeH="0" baseline="0" noProof="0">
                <a:ln>
                  <a:noFill/>
                </a:ln>
                <a:solidFill>
                  <a:srgbClr val="1F497D"/>
                </a:solidFill>
                <a:effectLst>
                  <a:outerShdw blurRad="38100" dist="38100" dir="2700000" algn="tl">
                    <a:srgbClr val="000000">
                      <a:alpha val="43137"/>
                    </a:srgbClr>
                  </a:outerShdw>
                </a:effectLst>
                <a:uLnTx/>
                <a:uFillTx/>
                <a:latin typeface="新細明體" panose="02020500000000000000" pitchFamily="18" charset="-120"/>
                <a:ea typeface="新細明體" panose="02020500000000000000" pitchFamily="18" charset="-120"/>
                <a:cs typeface="+mj-cs"/>
              </a:rPr>
              <a:t>編修班別及科目資料</a:t>
            </a:r>
          </a:p>
        </p:txBody>
      </p:sp>
      <p:graphicFrame>
        <p:nvGraphicFramePr>
          <p:cNvPr id="5" name="資料庫圖表 4"/>
          <p:cNvGraphicFramePr/>
          <p:nvPr>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621" y="2395681"/>
            <a:ext cx="6030958" cy="2617570"/>
          </a:xfrm>
          <a:prstGeom prst="rect">
            <a:avLst/>
          </a:prstGeom>
          <a:ln w="9525">
            <a:noFill/>
          </a:ln>
        </p:spPr>
      </p:pic>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4.</a:t>
            </a:r>
            <a:r>
              <a:rPr lang="zh-TW" altLang="en-US" sz="3600" dirty="0">
                <a:latin typeface="新細明體" panose="02020500000000000000" pitchFamily="18" charset="-120"/>
                <a:ea typeface="新細明體" panose="02020500000000000000" pitchFamily="18" charset="-120"/>
              </a:rPr>
              <a:t> </a:t>
            </a:r>
            <a:r>
              <a:rPr sz="3600" dirty="0">
                <a:latin typeface="新細明體" panose="02020500000000000000" pitchFamily="18" charset="-120"/>
                <a:ea typeface="新細明體" panose="02020500000000000000" pitchFamily="18" charset="-120"/>
              </a:rPr>
              <a:t>編修班別資料</a:t>
            </a:r>
            <a:endParaRPr lang="zh-HK" sz="3600" dirty="0">
              <a:latin typeface="新細明體" panose="02020500000000000000" pitchFamily="18" charset="-120"/>
              <a:ea typeface="新細明體" panose="02020500000000000000" pitchFamily="18" charset="-120"/>
            </a:endParaRPr>
          </a:p>
        </p:txBody>
      </p:sp>
      <p:sp>
        <p:nvSpPr>
          <p:cNvPr id="56323" name="內容版面配置區 2"/>
          <p:cNvSpPr>
            <a:spLocks noGrp="1"/>
          </p:cNvSpPr>
          <p:nvPr>
            <p:ph idx="1"/>
          </p:nvPr>
        </p:nvSpPr>
        <p:spPr/>
        <p:txBody>
          <a:bodyPr/>
          <a:lstStyle/>
          <a:p>
            <a:pPr>
              <a:defRPr/>
            </a:pPr>
            <a:r>
              <a:rPr lang="zh-TW" altLang="en-US" sz="2800" dirty="0">
                <a:ea typeface="新細明體" panose="02020500000000000000" pitchFamily="18" charset="-120"/>
              </a:rPr>
              <a:t>依照“實際班別數目”增新／刪減班別</a:t>
            </a:r>
            <a:r>
              <a:rPr lang="en-US" altLang="zh-TW" sz="2800" dirty="0">
                <a:ea typeface="新細明體" panose="02020500000000000000" pitchFamily="18" charset="-120"/>
              </a:rPr>
              <a:t>:</a:t>
            </a:r>
          </a:p>
          <a:p>
            <a:pPr marL="0" indent="0">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班別資料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設定</a:t>
            </a:r>
            <a:endParaRPr lang="zh-HK" altLang="en-US" dirty="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52230" name="圖片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20" y="4543034"/>
            <a:ext cx="14970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323" y="3547559"/>
            <a:ext cx="5480828" cy="2931384"/>
          </a:xfrm>
          <a:prstGeom prst="rect">
            <a:avLst/>
          </a:prstGeom>
          <a:ln w="9525">
            <a:noFill/>
          </a:ln>
        </p:spPr>
      </p:pic>
      <p:pic>
        <p:nvPicPr>
          <p:cNvPr id="8"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6043980"/>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4. </a:t>
            </a:r>
            <a:r>
              <a:rPr sz="3600" dirty="0">
                <a:latin typeface="新細明體" panose="02020500000000000000" pitchFamily="18" charset="-120"/>
                <a:ea typeface="新細明體" panose="02020500000000000000" pitchFamily="18" charset="-120"/>
              </a:rPr>
              <a:t>編修班別資料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整批處理班主任資料</a:t>
            </a:r>
            <a:endParaRPr lang="zh-HK" sz="2800" dirty="0">
              <a:latin typeface="新細明體" panose="02020500000000000000" pitchFamily="18" charset="-120"/>
              <a:ea typeface="新細明體" panose="02020500000000000000" pitchFamily="18" charset="-120"/>
            </a:endParaRPr>
          </a:p>
        </p:txBody>
      </p:sp>
      <p:sp>
        <p:nvSpPr>
          <p:cNvPr id="56323" name="內容版面配置區 2"/>
          <p:cNvSpPr>
            <a:spLocks noGrp="1"/>
          </p:cNvSpPr>
          <p:nvPr>
            <p:ph idx="1"/>
          </p:nvPr>
        </p:nvSpPr>
        <p:spPr/>
        <p:txBody>
          <a:bodyPr/>
          <a:lstStyle/>
          <a:p>
            <a:pPr>
              <a:defRPr/>
            </a:pPr>
            <a:r>
              <a:rPr lang="zh-TW" altLang="en-US" sz="2800" dirty="0">
                <a:ea typeface="新細明體" panose="02020500000000000000" pitchFamily="18" charset="-120"/>
              </a:rPr>
              <a:t>整批修改 </a:t>
            </a:r>
            <a:r>
              <a:rPr lang="zh-TW" altLang="en-US" sz="2800" b="1" dirty="0">
                <a:ea typeface="新細明體" panose="02020500000000000000" pitchFamily="18" charset="-120"/>
              </a:rPr>
              <a:t>班主任 </a:t>
            </a:r>
            <a:r>
              <a:rPr lang="zh-TW" altLang="en-US" sz="2800" dirty="0">
                <a:ea typeface="新細明體" panose="02020500000000000000" pitchFamily="18" charset="-120"/>
              </a:rPr>
              <a:t>的資料</a:t>
            </a:r>
            <a:endParaRPr lang="en-US" altLang="zh-TW" sz="2800" dirty="0">
              <a:ea typeface="新細明體" panose="02020500000000000000" pitchFamily="18" charset="-120"/>
            </a:endParaRPr>
          </a:p>
          <a:p>
            <a:pPr marL="0" indent="0">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班別資料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整批處理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班主任</a:t>
            </a:r>
            <a:endParaRPr lang="en-US" altLang="zh-TW" sz="2000" dirty="0">
              <a:solidFill>
                <a:schemeClr val="tx2"/>
              </a:solidFill>
              <a:ea typeface="新細明體" panose="02020500000000000000" pitchFamily="18" charset="-120"/>
            </a:endParaRPr>
          </a:p>
          <a:p>
            <a:pPr marL="0" indent="0">
              <a:buNone/>
              <a:defRPr/>
            </a:pPr>
            <a:endParaRPr lang="zh-HK" altLang="en-US" dirty="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744" y="2438881"/>
            <a:ext cx="5861111" cy="4076878"/>
          </a:xfrm>
          <a:prstGeom prst="rect">
            <a:avLst/>
          </a:prstGeom>
          <a:ln w="9525">
            <a:noFill/>
          </a:ln>
        </p:spPr>
      </p:pic>
    </p:spTree>
    <p:extLst>
      <p:ext uri="{BB962C8B-B14F-4D97-AF65-F5344CB8AC3E}">
        <p14:creationId xmlns:p14="http://schemas.microsoft.com/office/powerpoint/2010/main" val="29615244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8" y="2590800"/>
            <a:ext cx="9029700" cy="2819400"/>
          </a:xfrm>
          <a:prstGeom prst="rect">
            <a:avLst/>
          </a:prstGeom>
          <a:ln w="6350">
            <a:noFill/>
          </a:ln>
        </p:spPr>
      </p:pic>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4. </a:t>
            </a:r>
            <a:r>
              <a:rPr sz="3600" dirty="0">
                <a:latin typeface="新細明體" panose="02020500000000000000" pitchFamily="18" charset="-120"/>
                <a:ea typeface="新細明體" panose="02020500000000000000" pitchFamily="18" charset="-120"/>
              </a:rPr>
              <a:t>編修班別資料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整批處理班主任資料</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485776" y="1447800"/>
            <a:ext cx="82153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方法一：以滑鼠點擊班別 及 於</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表格</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選擇班主任</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7"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0" y="3246804"/>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358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483" y="1904999"/>
            <a:ext cx="7147432" cy="4055467"/>
          </a:xfrm>
          <a:prstGeom prst="rect">
            <a:avLst/>
          </a:prstGeom>
          <a:ln w="9525">
            <a:noFill/>
          </a:ln>
        </p:spPr>
      </p:pic>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4. </a:t>
            </a:r>
            <a:r>
              <a:rPr sz="3600" dirty="0">
                <a:latin typeface="新細明體" panose="02020500000000000000" pitchFamily="18" charset="-120"/>
                <a:ea typeface="新細明體" panose="02020500000000000000" pitchFamily="18" charset="-120"/>
              </a:rPr>
              <a:t>編修班別資料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整批處理班主任資料</a:t>
            </a:r>
            <a:endParaRPr lang="zh-HK" sz="2800" dirty="0">
              <a:latin typeface="新細明體" panose="02020500000000000000" pitchFamily="18" charset="-12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內容版面配置區 2"/>
          <p:cNvSpPr txBox="1">
            <a:spLocks/>
          </p:cNvSpPr>
          <p:nvPr/>
        </p:nvSpPr>
        <p:spPr bwMode="auto">
          <a:xfrm>
            <a:off x="660899" y="1340643"/>
            <a:ext cx="7797301" cy="315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方法二：輸入教職員代碼，再按 </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[Enter]</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鍵</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9"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3429000"/>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hlinkClick r:id="rId4"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extLst>
      <p:ext uri="{BB962C8B-B14F-4D97-AF65-F5344CB8AC3E}">
        <p14:creationId xmlns:p14="http://schemas.microsoft.com/office/powerpoint/2010/main" val="215629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endParaRPr sz="3600" dirty="0">
              <a:effectLst>
                <a:outerShdw blurRad="38100" dist="38100" dir="2700000" algn="tl">
                  <a:srgbClr val="C0C0C0"/>
                </a:outerShdw>
              </a:effectLst>
              <a:ea typeface="新細明體" panose="02020500000000000000" pitchFamily="18" charset="-120"/>
            </a:endParaRPr>
          </a:p>
        </p:txBody>
      </p:sp>
      <p:graphicFrame>
        <p:nvGraphicFramePr>
          <p:cNvPr id="5" name="資料庫圖表 4"/>
          <p:cNvGraphicFramePr/>
          <p:nvPr>
            <p:extLst/>
          </p:nvPr>
        </p:nvGraphicFramePr>
        <p:xfrm>
          <a:off x="609600" y="1381927"/>
          <a:ext cx="81534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直線圖說文字 1 2"/>
          <p:cNvSpPr/>
          <p:nvPr/>
        </p:nvSpPr>
        <p:spPr bwMode="auto">
          <a:xfrm>
            <a:off x="2895600" y="4341813"/>
            <a:ext cx="1905000" cy="457200"/>
          </a:xfrm>
          <a:prstGeom prst="borderCallout1">
            <a:avLst>
              <a:gd name="adj1" fmla="val 50232"/>
              <a:gd name="adj2" fmla="val 112"/>
              <a:gd name="adj3" fmla="val -11574"/>
              <a:gd name="adj4" fmla="val -17444"/>
            </a:avLst>
          </a:prstGeom>
          <a:ln>
            <a:headEnd/>
            <a:tailEnd/>
          </a:ln>
          <a:extLst/>
        </p:spPr>
        <p:style>
          <a:lnRef idx="3">
            <a:schemeClr val="lt1"/>
          </a:lnRef>
          <a:fillRef idx="1">
            <a:schemeClr val="accent6"/>
          </a:fillRef>
          <a:effectRef idx="1">
            <a:schemeClr val="accent6"/>
          </a:effectRef>
          <a:fontRef idx="minor">
            <a:schemeClr val="lt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3200" b="0" i="0" u="none" strike="noStrike" kern="1200" cap="none" spc="0" normalizeH="0" baseline="0" noProof="0" dirty="0">
                <a:ln>
                  <a:noFill/>
                </a:ln>
                <a:solidFill>
                  <a:prstClr val="white"/>
                </a:solidFill>
                <a:effectLst/>
                <a:uLnTx/>
                <a:uFillTx/>
                <a:latin typeface="標楷體" pitchFamily="65" charset="-120"/>
                <a:ea typeface="標楷體" pitchFamily="65" charset="-120"/>
                <a:cs typeface="+mn-cs"/>
              </a:rPr>
              <a:t>科目集</a:t>
            </a:r>
            <a:endParaRPr kumimoji="0" lang="zh-HK" altLang="en-US" sz="3200" b="0" i="0" u="none" strike="noStrike" kern="1200" cap="none" spc="0" normalizeH="0" baseline="0" noProof="0" dirty="0">
              <a:ln>
                <a:noFill/>
              </a:ln>
              <a:solidFill>
                <a:prstClr val="white"/>
              </a:solidFill>
              <a:effectLst/>
              <a:uLnTx/>
              <a:uFillTx/>
              <a:latin typeface="標楷體" pitchFamily="65" charset="-120"/>
              <a:ea typeface="標楷體" pitchFamily="65" charset="-120"/>
              <a:cs typeface="+mn-cs"/>
            </a:endParaRPr>
          </a:p>
        </p:txBody>
      </p:sp>
      <p:sp>
        <p:nvSpPr>
          <p:cNvPr id="6" name="直線圖說文字 1 5"/>
          <p:cNvSpPr/>
          <p:nvPr/>
        </p:nvSpPr>
        <p:spPr bwMode="auto">
          <a:xfrm>
            <a:off x="2895600" y="3746500"/>
            <a:ext cx="1905000" cy="457200"/>
          </a:xfrm>
          <a:prstGeom prst="borderCallout1">
            <a:avLst>
              <a:gd name="adj1" fmla="val 48380"/>
              <a:gd name="adj2" fmla="val -777"/>
              <a:gd name="adj3" fmla="val 93983"/>
              <a:gd name="adj4" fmla="val -16111"/>
            </a:avLst>
          </a:prstGeom>
          <a:ln>
            <a:headEnd/>
            <a:tailEnd/>
          </a:ln>
          <a:extLst/>
        </p:spPr>
        <p:style>
          <a:lnRef idx="3">
            <a:schemeClr val="lt1"/>
          </a:lnRef>
          <a:fillRef idx="1">
            <a:schemeClr val="accent6"/>
          </a:fillRef>
          <a:effectRef idx="1">
            <a:schemeClr val="accent6"/>
          </a:effectRef>
          <a:fontRef idx="minor">
            <a:schemeClr val="lt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3200" b="0" i="0" u="none" strike="noStrike" kern="1200" cap="none" spc="0" normalizeH="0" baseline="0" noProof="0" dirty="0">
                <a:ln>
                  <a:noFill/>
                </a:ln>
                <a:solidFill>
                  <a:prstClr val="white"/>
                </a:solidFill>
                <a:effectLst/>
                <a:uLnTx/>
                <a:uFillTx/>
                <a:latin typeface="標楷體" pitchFamily="65" charset="-120"/>
                <a:ea typeface="標楷體" pitchFamily="65" charset="-120"/>
                <a:cs typeface="+mn-cs"/>
              </a:rPr>
              <a:t>非科目集</a:t>
            </a:r>
            <a:endParaRPr kumimoji="0" lang="zh-HK" altLang="en-US" sz="3200" b="0" i="0" u="none" strike="noStrike" kern="1200" cap="none" spc="0" normalizeH="0" baseline="0" noProof="0" dirty="0">
              <a:ln>
                <a:noFill/>
              </a:ln>
              <a:solidFill>
                <a:prstClr val="white"/>
              </a:solidFill>
              <a:effectLst/>
              <a:uLnTx/>
              <a:uFillTx/>
              <a:latin typeface="標楷體" pitchFamily="65" charset="-120"/>
              <a:ea typeface="標楷體" pitchFamily="65" charset="-120"/>
              <a:cs typeface="+mn-cs"/>
            </a:endParaRPr>
          </a:p>
        </p:txBody>
      </p:sp>
      <p:sp>
        <p:nvSpPr>
          <p:cNvPr id="8" name="爆炸 1 7"/>
          <p:cNvSpPr/>
          <p:nvPr/>
        </p:nvSpPr>
        <p:spPr bwMode="auto">
          <a:xfrm>
            <a:off x="2362200" y="1382713"/>
            <a:ext cx="3436938" cy="1360487"/>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多變的科目組合</a:t>
            </a:r>
            <a:endParaRPr kumimoji="0" lang="zh-HK"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9" name="爆炸 1 8"/>
          <p:cNvSpPr/>
          <p:nvPr/>
        </p:nvSpPr>
        <p:spPr bwMode="auto">
          <a:xfrm>
            <a:off x="5707063" y="20638"/>
            <a:ext cx="3436937" cy="1362075"/>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節省輸入資料的時間</a:t>
            </a:r>
            <a:endParaRPr kumimoji="0" lang="zh-HK"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10" name="爆炸 1 9"/>
          <p:cNvSpPr/>
          <p:nvPr/>
        </p:nvSpPr>
        <p:spPr bwMode="auto">
          <a:xfrm>
            <a:off x="47625" y="5473700"/>
            <a:ext cx="3438525" cy="1360488"/>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方便輸入及抽取科目分組的資料</a:t>
            </a:r>
            <a:endParaRPr kumimoji="0" lang="zh-HK" altLang="en-US" sz="19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lang="zh-TW" altLang="en-US"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編修班本科目</a:t>
            </a:r>
            <a:endParaRPr sz="3600" dirty="0">
              <a:effectLst>
                <a:outerShdw blurRad="38100" dist="38100" dir="2700000" algn="tl">
                  <a:srgbClr val="C0C0C0"/>
                </a:outerShdw>
              </a:effectLst>
              <a:ea typeface="新細明體" panose="02020500000000000000" pitchFamily="18" charset="-120"/>
            </a:endParaRPr>
          </a:p>
        </p:txBody>
      </p:sp>
      <p:graphicFrame>
        <p:nvGraphicFramePr>
          <p:cNvPr id="7" name="資料庫圖表 6"/>
          <p:cNvGraphicFramePr/>
          <p:nvPr>
            <p:extLst/>
          </p:nvPr>
        </p:nvGraphicFramePr>
        <p:xfrm>
          <a:off x="-25400" y="45720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16" y="3316287"/>
            <a:ext cx="6521302" cy="3222626"/>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編修班本科目</a:t>
            </a:r>
            <a:endParaRPr lang="zh-HK" sz="3600" dirty="0">
              <a:effectLst>
                <a:outerShdw blurRad="38100" dist="38100" dir="2700000" algn="tl">
                  <a:srgbClr val="C0C0C0"/>
                </a:outerShdw>
              </a:effectLst>
              <a:ea typeface="新細明體" panose="02020500000000000000" pitchFamily="18" charset="-120"/>
            </a:endParaRPr>
          </a:p>
        </p:txBody>
      </p:sp>
      <p:sp>
        <p:nvSpPr>
          <p:cNvPr id="64515"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增新適用的科目 </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必修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選修</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班別資料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班本科目</a:t>
            </a:r>
            <a:endParaRPr lang="en-US" altLang="zh-TW" sz="2000" dirty="0">
              <a:solidFill>
                <a:schemeClr val="tx2"/>
              </a:solidFill>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sp>
        <p:nvSpPr>
          <p:cNvPr id="58372"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1AB1A50D-9DA5-475C-A3C0-64ED67A819FF}"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 name="橢圓 1"/>
          <p:cNvSpPr>
            <a:spLocks noChangeArrowheads="1"/>
          </p:cNvSpPr>
          <p:nvPr/>
        </p:nvSpPr>
        <p:spPr bwMode="auto">
          <a:xfrm>
            <a:off x="3736651" y="5225759"/>
            <a:ext cx="1622425" cy="485775"/>
          </a:xfrm>
          <a:prstGeom prst="ellipse">
            <a:avLst/>
          </a:prstGeom>
          <a:solidFill>
            <a:srgbClr val="CC99FF"/>
          </a:solidFill>
          <a:ln>
            <a:noFill/>
          </a:ln>
          <a:extLst>
            <a:ext uri="{91240B29-F687-4F45-9708-019B960494DF}">
              <a14:hiddenLine xmlns:a14="http://schemas.microsoft.com/office/drawing/2010/main" w="28575" algn="ctr">
                <a:solidFill>
                  <a:srgbClr val="000000"/>
                </a:solidFill>
                <a:round/>
                <a:headEnd/>
                <a:tailEnd/>
              </a14:hiddenLine>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7030A0"/>
                </a:solidFill>
                <a:effectLst/>
                <a:uLnTx/>
                <a:uFillTx/>
                <a:latin typeface="新細明體" panose="02020500000000000000" pitchFamily="18" charset="-120"/>
                <a:ea typeface="新細明體" panose="02020500000000000000" pitchFamily="18" charset="-120"/>
                <a:cs typeface="+mn-cs"/>
              </a:rPr>
              <a:t>全班修讀</a:t>
            </a:r>
            <a:endParaRPr kumimoji="0" lang="en-US" altLang="zh-TW" sz="2000" b="1" i="0" u="none" strike="noStrike" kern="1200" cap="none" spc="0" normalizeH="0" baseline="0" noProof="0" dirty="0">
              <a:ln>
                <a:noFill/>
              </a:ln>
              <a:solidFill>
                <a:srgbClr val="7030A0"/>
              </a:solidFill>
              <a:effectLst/>
              <a:uLnTx/>
              <a:uFillTx/>
              <a:latin typeface="新細明體" panose="02020500000000000000" pitchFamily="18" charset="-120"/>
              <a:ea typeface="新細明體" panose="02020500000000000000" pitchFamily="18" charset="-120"/>
              <a:cs typeface="+mn-cs"/>
            </a:endParaRPr>
          </a:p>
        </p:txBody>
      </p:sp>
      <p:pic>
        <p:nvPicPr>
          <p:cNvPr id="10" name="圖片 9"/>
          <p:cNvPicPr>
            <a:picLocks noChangeAspect="1"/>
          </p:cNvPicPr>
          <p:nvPr/>
        </p:nvPicPr>
        <p:blipFill>
          <a:blip r:embed="rId4"/>
          <a:stretch>
            <a:fillRect/>
          </a:stretch>
        </p:blipFill>
        <p:spPr>
          <a:xfrm>
            <a:off x="609600" y="2322513"/>
            <a:ext cx="8210385" cy="801687"/>
          </a:xfrm>
          <a:prstGeom prst="rect">
            <a:avLst/>
          </a:prstGeom>
          <a:ln w="9525">
            <a:solidFill>
              <a:schemeClr val="tx1"/>
            </a:solidFill>
          </a:ln>
        </p:spPr>
      </p:pic>
      <p:sp>
        <p:nvSpPr>
          <p:cNvPr id="13" name="Rectangle 6"/>
          <p:cNvSpPr>
            <a:spLocks noChangeArrowheads="1"/>
          </p:cNvSpPr>
          <p:nvPr/>
        </p:nvSpPr>
        <p:spPr bwMode="auto">
          <a:xfrm>
            <a:off x="7843673" y="2877344"/>
            <a:ext cx="974838" cy="246856"/>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4" name="Rectangle 6"/>
          <p:cNvSpPr>
            <a:spLocks noChangeArrowheads="1"/>
          </p:cNvSpPr>
          <p:nvPr/>
        </p:nvSpPr>
        <p:spPr bwMode="auto">
          <a:xfrm>
            <a:off x="1600200" y="4654259"/>
            <a:ext cx="2590800" cy="2286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cxnSp>
        <p:nvCxnSpPr>
          <p:cNvPr id="15" name="直線單箭頭接點 2"/>
          <p:cNvCxnSpPr>
            <a:cxnSpLocks noChangeShapeType="1"/>
          </p:cNvCxnSpPr>
          <p:nvPr/>
        </p:nvCxnSpPr>
        <p:spPr bwMode="auto">
          <a:xfrm flipH="1" flipV="1">
            <a:off x="3270033" y="4994440"/>
            <a:ext cx="775133" cy="259894"/>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6" name="圖片 15"/>
          <p:cNvPicPr>
            <a:picLocks noChangeAspect="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blip>
          <a:stretch>
            <a:fillRect/>
          </a:stretch>
        </p:blipFill>
        <p:spPr>
          <a:xfrm>
            <a:off x="3749656" y="5210924"/>
            <a:ext cx="1622540" cy="4915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835696" y="332656"/>
            <a:ext cx="6632848" cy="923330"/>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defPPr>
              <a:defRPr lang="zh-TW"/>
            </a:defPPr>
            <a:lvl1pPr algn="ctr">
              <a:defRPr kumimoji="0" sz="5400">
                <a:solidFill>
                  <a:srgbClr val="0070C0"/>
                </a:solidFill>
                <a:latin typeface="微軟正黑體" pitchFamily="34" charset="-120"/>
                <a:ea typeface="微軟正黑體"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0"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系統顯示提示訊息</a:t>
            </a:r>
          </a:p>
        </p:txBody>
      </p:sp>
      <p:pic>
        <p:nvPicPr>
          <p:cNvPr id="2" name="Picture 1">
            <a:extLst>
              <a:ext uri="{FF2B5EF4-FFF2-40B4-BE49-F238E27FC236}">
                <a16:creationId xmlns:a16="http://schemas.microsoft.com/office/drawing/2014/main" id="{7A08235F-3B6E-47A2-BCC8-0EE01C859D77}"/>
              </a:ext>
            </a:extLst>
          </p:cNvPr>
          <p:cNvPicPr>
            <a:picLocks noChangeAspect="1"/>
          </p:cNvPicPr>
          <p:nvPr/>
        </p:nvPicPr>
        <p:blipFill>
          <a:blip r:embed="rId2"/>
          <a:stretch>
            <a:fillRect/>
          </a:stretch>
        </p:blipFill>
        <p:spPr>
          <a:xfrm>
            <a:off x="742950" y="2005012"/>
            <a:ext cx="7658100" cy="2847975"/>
          </a:xfrm>
          <a:prstGeom prst="rect">
            <a:avLst/>
          </a:prstGeom>
        </p:spPr>
      </p:pic>
    </p:spTree>
    <p:extLst>
      <p:ext uri="{BB962C8B-B14F-4D97-AF65-F5344CB8AC3E}">
        <p14:creationId xmlns:p14="http://schemas.microsoft.com/office/powerpoint/2010/main" val="3444350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41" y="2295244"/>
            <a:ext cx="5644642" cy="4435756"/>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編修班本科目</a:t>
            </a:r>
            <a:endParaRPr lang="zh-HK" sz="3600" dirty="0">
              <a:effectLst>
                <a:outerShdw blurRad="38100" dist="38100" dir="2700000" algn="tl">
                  <a:srgbClr val="C0C0C0"/>
                </a:outerShdw>
              </a:effectLst>
              <a:ea typeface="新細明體" panose="02020500000000000000" pitchFamily="18" charset="-120"/>
            </a:endParaRPr>
          </a:p>
        </p:txBody>
      </p:sp>
      <p:sp>
        <p:nvSpPr>
          <p:cNvPr id="63491" name="內容版面配置區 2"/>
          <p:cNvSpPr>
            <a:spLocks noGrp="1"/>
          </p:cNvSpPr>
          <p:nvPr>
            <p:ph idx="1"/>
          </p:nvPr>
        </p:nvSpPr>
        <p:spPr>
          <a:xfrm>
            <a:off x="990600" y="1339850"/>
            <a:ext cx="8077200" cy="4608513"/>
          </a:xfrm>
        </p:spPr>
        <p:txBody>
          <a:bodyPr/>
          <a:lstStyle/>
          <a:p>
            <a:pPr>
              <a:defRPr/>
            </a:pPr>
            <a:r>
              <a:rPr lang="zh-TW" altLang="en-US" sz="2800" dirty="0">
                <a:latin typeface="新細明體" panose="02020500000000000000" pitchFamily="18" charset="-120"/>
                <a:ea typeface="新細明體" panose="02020500000000000000" pitchFamily="18" charset="-120"/>
              </a:rPr>
              <a:t>删除不適用的科目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例</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過期科目</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班別資料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班本科目</a:t>
            </a:r>
            <a:endParaRPr lang="en-US" altLang="zh-TW" sz="2000" dirty="0">
              <a:solidFill>
                <a:schemeClr val="tx2"/>
              </a:solidFill>
              <a:latin typeface="新細明體" panose="02020500000000000000" pitchFamily="18" charset="-120"/>
              <a:ea typeface="新細明體" panose="02020500000000000000" pitchFamily="18" charset="-120"/>
            </a:endParaRPr>
          </a:p>
          <a:p>
            <a:pPr>
              <a:buFont typeface="Wingdings" panose="05000000000000000000" pitchFamily="2" charset="2"/>
              <a:buNone/>
              <a:defRPr/>
            </a:pPr>
            <a:endParaRPr lang="zh-HK" altLang="en-US" dirty="0">
              <a:ea typeface="新細明體" panose="02020500000000000000" pitchFamily="18" charset="-120"/>
            </a:endParaRPr>
          </a:p>
        </p:txBody>
      </p:sp>
      <p:sp>
        <p:nvSpPr>
          <p:cNvPr id="5734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B7F6168B-C745-4488-97D2-AA42725D27A2}"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3459163"/>
            <a:ext cx="23241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7" name="Rectangle 24"/>
          <p:cNvSpPr>
            <a:spLocks noChangeArrowheads="1"/>
          </p:cNvSpPr>
          <p:nvPr/>
        </p:nvSpPr>
        <p:spPr bwMode="auto">
          <a:xfrm>
            <a:off x="1427307" y="5851527"/>
            <a:ext cx="5583093" cy="299094"/>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8" name="Rectangle 24"/>
          <p:cNvSpPr>
            <a:spLocks noChangeArrowheads="1"/>
          </p:cNvSpPr>
          <p:nvPr/>
        </p:nvSpPr>
        <p:spPr bwMode="auto">
          <a:xfrm>
            <a:off x="1398212" y="2590800"/>
            <a:ext cx="5397876" cy="401638"/>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pic>
        <p:nvPicPr>
          <p:cNvPr id="9" name="圖片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6020934"/>
            <a:ext cx="14414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內容版面配置區 2"/>
          <p:cNvSpPr>
            <a:spLocks noGrp="1"/>
          </p:cNvSpPr>
          <p:nvPr>
            <p:ph idx="1"/>
          </p:nvPr>
        </p:nvSpPr>
        <p:spPr>
          <a:xfrm>
            <a:off x="762000" y="1473200"/>
            <a:ext cx="8243888" cy="4608513"/>
          </a:xfrm>
        </p:spPr>
        <p:txBody>
          <a:bodyPr/>
          <a:lstStyle/>
          <a:p>
            <a:pPr>
              <a:defRPr/>
            </a:pPr>
            <a:r>
              <a:rPr lang="zh-TW" altLang="en-US" sz="2800" dirty="0">
                <a:ea typeface="新細明體" panose="02020500000000000000" pitchFamily="18" charset="-120"/>
              </a:rPr>
              <a:t>整批處理，以協助學校整批修改 </a:t>
            </a:r>
            <a:r>
              <a:rPr lang="zh-TW" altLang="en-US" sz="2800" b="1" dirty="0">
                <a:ea typeface="新細明體" panose="02020500000000000000" pitchFamily="18" charset="-120"/>
              </a:rPr>
              <a:t>班本科目 </a:t>
            </a:r>
            <a:r>
              <a:rPr lang="zh-TW" altLang="en-US" sz="2800" dirty="0">
                <a:ea typeface="新細明體" panose="02020500000000000000" pitchFamily="18" charset="-120"/>
              </a:rPr>
              <a:t>的資料　</a:t>
            </a:r>
            <a:endParaRPr lang="en-US" altLang="zh-TW" sz="2800" dirty="0">
              <a:ea typeface="新細明體" panose="02020500000000000000" pitchFamily="18" charset="-120"/>
            </a:endParaRPr>
          </a:p>
          <a:p>
            <a:pPr marL="0" indent="0">
              <a:buNone/>
              <a:defRPr/>
            </a:pPr>
            <a:r>
              <a:rPr lang="zh-TW" altLang="en-US" sz="2000" dirty="0">
                <a:solidFill>
                  <a:schemeClr val="tx2"/>
                </a:solidFill>
                <a:ea typeface="新細明體" panose="02020500000000000000" pitchFamily="18" charset="-120"/>
              </a:rPr>
              <a:t>     學校管理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班別資料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整批處理 </a:t>
            </a:r>
            <a:r>
              <a:rPr lang="en-US" altLang="zh-TW" sz="2000" dirty="0">
                <a:solidFill>
                  <a:schemeClr val="tx2"/>
                </a:solidFill>
                <a:ea typeface="新細明體" panose="02020500000000000000" pitchFamily="18" charset="-120"/>
              </a:rPr>
              <a:t>&gt; </a:t>
            </a:r>
            <a:r>
              <a:rPr lang="zh-TW" altLang="en-US" sz="2000" dirty="0">
                <a:solidFill>
                  <a:schemeClr val="tx2"/>
                </a:solidFill>
                <a:ea typeface="新細明體" panose="02020500000000000000" pitchFamily="18" charset="-120"/>
              </a:rPr>
              <a:t>班本科目 </a:t>
            </a:r>
            <a:endParaRPr lang="zh-HK" altLang="en-US" dirty="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 name="標題 1"/>
          <p:cNvSpPr>
            <a:spLocks noGrp="1"/>
          </p:cNvSpPr>
          <p:nvPr>
            <p:ph type="title"/>
          </p:nvPr>
        </p:nvSpPr>
        <p:spPr>
          <a:xfrm>
            <a:off x="1766888" y="254000"/>
            <a:ext cx="7162800" cy="762000"/>
          </a:xfrm>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編修班本科目</a:t>
            </a:r>
            <a:endParaRPr lang="zh-HK" sz="3600" dirty="0">
              <a:effectLst>
                <a:outerShdw blurRad="38100" dist="38100" dir="2700000" algn="tl">
                  <a:srgbClr val="C0C0C0"/>
                </a:outerShdw>
              </a:effectLst>
              <a:ea typeface="新細明體" panose="02020500000000000000" pitchFamily="18"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936" y="2439651"/>
            <a:ext cx="6431428" cy="3796064"/>
          </a:xfrm>
          <a:prstGeom prst="rect">
            <a:avLst/>
          </a:prstGeom>
          <a:ln w="9525">
            <a:noFill/>
          </a:ln>
        </p:spPr>
      </p:pic>
    </p:spTree>
    <p:extLst>
      <p:ext uri="{BB962C8B-B14F-4D97-AF65-F5344CB8AC3E}">
        <p14:creationId xmlns:p14="http://schemas.microsoft.com/office/powerpoint/2010/main" val="59654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 </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整批新增班本科目</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381000" y="1331837"/>
            <a:ext cx="8077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7" name="內容版面配置區 2"/>
          <p:cNvSpPr txBox="1">
            <a:spLocks/>
          </p:cNvSpPr>
          <p:nvPr/>
        </p:nvSpPr>
        <p:spPr bwMode="auto">
          <a:xfrm>
            <a:off x="533400" y="1484237"/>
            <a:ext cx="8077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可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整批增新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相同級別但不同班別的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班本科目</a:t>
            </a:r>
            <a:endParaRPr kumimoji="0" lang="zh-HK" altLang="en-US" sz="24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50" y="2058200"/>
            <a:ext cx="7812182" cy="4034550"/>
          </a:xfrm>
          <a:prstGeom prst="rect">
            <a:avLst/>
          </a:prstGeom>
          <a:ln w="9525">
            <a:noFill/>
          </a:ln>
        </p:spPr>
      </p:pic>
    </p:spTree>
    <p:extLst>
      <p:ext uri="{BB962C8B-B14F-4D97-AF65-F5344CB8AC3E}">
        <p14:creationId xmlns:p14="http://schemas.microsoft.com/office/powerpoint/2010/main" val="11813174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907" y="2133000"/>
            <a:ext cx="6415384" cy="3807350"/>
          </a:xfrm>
          <a:prstGeom prst="rect">
            <a:avLst/>
          </a:prstGeom>
          <a:ln w="9525">
            <a:noFill/>
          </a:ln>
        </p:spPr>
      </p:pic>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 </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更新科目分卷</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381000" y="1331837"/>
            <a:ext cx="8077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8" name="內容版面配置區 2"/>
          <p:cNvSpPr txBox="1">
            <a:spLocks/>
          </p:cNvSpPr>
          <p:nvPr/>
        </p:nvSpPr>
        <p:spPr bwMode="auto">
          <a:xfrm>
            <a:off x="533400" y="1484237"/>
            <a:ext cx="8396288" cy="37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更新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科目分卷 </a:t>
            </a:r>
            <a:r>
              <a:rPr kumimoji="0" lang="en-US" altLang="zh-TW"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必須在代碼管理模組中建立有關的科目分卷代碼表</a:t>
            </a:r>
            <a:r>
              <a:rPr kumimoji="0" lang="en-US" altLang="zh-TW"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endParaRPr kumimoji="0" lang="zh-HK" altLang="en-US" sz="16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13"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9800" y="4376775"/>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0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 </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更新科目分卷</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381000" y="1331837"/>
            <a:ext cx="8077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7" name="內容版面配置區 2"/>
          <p:cNvSpPr txBox="1">
            <a:spLocks/>
          </p:cNvSpPr>
          <p:nvPr/>
        </p:nvSpPr>
        <p:spPr bwMode="auto">
          <a:xfrm>
            <a:off x="533400" y="1484237"/>
            <a:ext cx="8396288"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更新 </a:t>
            </a:r>
            <a:r>
              <a:rPr kumimoji="0" lang="zh-TW" altLang="en-US" sz="28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科目分卷</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a:t>
            </a:r>
            <a:r>
              <a:rPr kumimoji="0" lang="en-US" altLang="zh-TW"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資料及操作與原來科目分卷的版面相同</a:t>
            </a:r>
            <a:r>
              <a:rPr kumimoji="0" lang="en-US" altLang="zh-TW" sz="1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endParaRPr kumimoji="0" lang="zh-HK" altLang="en-US" sz="1600" b="1"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143866"/>
            <a:ext cx="6253351" cy="4406851"/>
          </a:xfrm>
          <a:prstGeom prst="rect">
            <a:avLst/>
          </a:prstGeom>
          <a:ln w="9525">
            <a:noFill/>
          </a:ln>
        </p:spPr>
      </p:pic>
    </p:spTree>
    <p:extLst>
      <p:ext uri="{BB962C8B-B14F-4D97-AF65-F5344CB8AC3E}">
        <p14:creationId xmlns:p14="http://schemas.microsoft.com/office/powerpoint/2010/main" val="3369232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754" y="2142106"/>
            <a:ext cx="6419691" cy="3789137"/>
          </a:xfrm>
          <a:prstGeom prst="rect">
            <a:avLst/>
          </a:prstGeom>
          <a:ln w="9525">
            <a:noFill/>
          </a:ln>
        </p:spPr>
      </p:pic>
      <p:sp>
        <p:nvSpPr>
          <p:cNvPr id="56323" name="內容版面配置區 2"/>
          <p:cNvSpPr>
            <a:spLocks noGrp="1"/>
          </p:cNvSpPr>
          <p:nvPr>
            <p:ph idx="1"/>
          </p:nvPr>
        </p:nvSpPr>
        <p:spPr/>
        <p:txBody>
          <a:bodyPr/>
          <a:lstStyle/>
          <a:p>
            <a:pPr>
              <a:defRPr/>
            </a:pPr>
            <a:r>
              <a:rPr lang="zh-TW" altLang="en-US" sz="2800" dirty="0">
                <a:ea typeface="新細明體" panose="02020500000000000000" pitchFamily="18" charset="-120"/>
              </a:rPr>
              <a:t>整批修改 </a:t>
            </a:r>
            <a:r>
              <a:rPr lang="zh-TW" altLang="en-US" sz="2800" b="1" dirty="0">
                <a:latin typeface="新細明體" panose="02020500000000000000" pitchFamily="18" charset="-120"/>
                <a:ea typeface="新細明體" panose="02020500000000000000" pitchFamily="18" charset="-120"/>
              </a:rPr>
              <a:t>科目教師 </a:t>
            </a:r>
            <a:r>
              <a:rPr lang="zh-TW" altLang="en-US" sz="2800" dirty="0">
                <a:ea typeface="新細明體" panose="02020500000000000000" pitchFamily="18" charset="-120"/>
              </a:rPr>
              <a:t>的資料　</a:t>
            </a:r>
            <a:endParaRPr lang="zh-HK" altLang="en-US" dirty="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 name="標題 1"/>
          <p:cNvSpPr>
            <a:spLocks noGrp="1"/>
          </p:cNvSpPr>
          <p:nvPr>
            <p:ph type="title"/>
          </p:nvPr>
        </p:nvSpPr>
        <p:spPr>
          <a:xfrm>
            <a:off x="1766888" y="254000"/>
            <a:ext cx="7162800" cy="762000"/>
          </a:xfrm>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整批處理科目教師</a:t>
            </a:r>
            <a:endParaRPr lang="zh-HK" sz="2800" dirty="0">
              <a:latin typeface="新細明體" panose="02020500000000000000" pitchFamily="18" charset="-120"/>
              <a:ea typeface="新細明體" panose="02020500000000000000" pitchFamily="18" charset="-120"/>
            </a:endParaRPr>
          </a:p>
        </p:txBody>
      </p:sp>
      <p:sp>
        <p:nvSpPr>
          <p:cNvPr id="11" name="Rectangle 24"/>
          <p:cNvSpPr>
            <a:spLocks noChangeArrowheads="1"/>
          </p:cNvSpPr>
          <p:nvPr/>
        </p:nvSpPr>
        <p:spPr bwMode="auto">
          <a:xfrm>
            <a:off x="4967288" y="3124200"/>
            <a:ext cx="1662112" cy="2957513"/>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11940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261" y="2002909"/>
            <a:ext cx="6609252" cy="4428389"/>
          </a:xfrm>
          <a:prstGeom prst="rect">
            <a:avLst/>
          </a:prstGeom>
          <a:ln w="9525">
            <a:noFill/>
          </a:ln>
        </p:spPr>
      </p:pic>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 </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整批處理科目教師</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381000" y="1331837"/>
            <a:ext cx="80772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方法一：保留以往的下拉式選單選擇科目教師</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7" name="Rectangle 24"/>
          <p:cNvSpPr>
            <a:spLocks noChangeArrowheads="1"/>
          </p:cNvSpPr>
          <p:nvPr/>
        </p:nvSpPr>
        <p:spPr bwMode="auto">
          <a:xfrm>
            <a:off x="5257800" y="2438400"/>
            <a:ext cx="1447800" cy="32004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424330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92" y="2592235"/>
            <a:ext cx="8910606" cy="2779804"/>
          </a:xfrm>
          <a:prstGeom prst="rect">
            <a:avLst/>
          </a:prstGeom>
          <a:ln w="9525">
            <a:noFill/>
          </a:ln>
        </p:spPr>
      </p:pic>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整批處理科目教師</a:t>
            </a:r>
            <a:endParaRPr lang="zh-HK" sz="2800" dirty="0">
              <a:latin typeface="新細明體" panose="02020500000000000000" pitchFamily="18" charset="-120"/>
              <a:ea typeface="新細明體" panose="02020500000000000000" pitchFamily="18" charset="-120"/>
            </a:endParaRPr>
          </a:p>
        </p:txBody>
      </p:sp>
      <p:sp>
        <p:nvSpPr>
          <p:cNvPr id="6" name="內容版面配置區 2"/>
          <p:cNvSpPr txBox="1">
            <a:spLocks/>
          </p:cNvSpPr>
          <p:nvPr/>
        </p:nvSpPr>
        <p:spPr bwMode="auto">
          <a:xfrm>
            <a:off x="381000" y="1371600"/>
            <a:ext cx="885348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方法二：以滑鼠點擊空格 及 於</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表格</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選擇科目教師</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7"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7600" y="3200400"/>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63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866" y="1897715"/>
            <a:ext cx="6498294" cy="4833285"/>
          </a:xfrm>
          <a:prstGeom prst="rect">
            <a:avLst/>
          </a:prstGeom>
          <a:ln w="9525">
            <a:noFill/>
          </a:ln>
        </p:spPr>
      </p:pic>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 </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整批處理科目教師</a:t>
            </a:r>
            <a:endParaRPr lang="zh-HK" sz="2800" dirty="0">
              <a:latin typeface="新細明體" panose="02020500000000000000" pitchFamily="18" charset="-12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內容版面配置區 2"/>
          <p:cNvSpPr txBox="1">
            <a:spLocks/>
          </p:cNvSpPr>
          <p:nvPr/>
        </p:nvSpPr>
        <p:spPr bwMode="auto">
          <a:xfrm>
            <a:off x="612313" y="1340643"/>
            <a:ext cx="80772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方法三：輸入教職員代碼，再按 </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[Enter]</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 鍵</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pic>
        <p:nvPicPr>
          <p:cNvPr id="9"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3657600"/>
            <a:ext cx="1371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21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276" y="1905000"/>
            <a:ext cx="7099765" cy="4672902"/>
          </a:xfrm>
          <a:prstGeom prst="rect">
            <a:avLst/>
          </a:prstGeom>
          <a:ln w="9525">
            <a:noFill/>
          </a:ln>
        </p:spPr>
      </p:pic>
      <p:sp>
        <p:nvSpPr>
          <p:cNvPr id="2" name="標題 1"/>
          <p:cNvSpPr>
            <a:spLocks noGrp="1"/>
          </p:cNvSpPr>
          <p:nvPr>
            <p:ph type="title"/>
          </p:nvPr>
        </p:nvSpPr>
        <p:spPr/>
        <p:txBody>
          <a:bodyPr/>
          <a:lstStyle/>
          <a:p>
            <a:pPr>
              <a:defRPr/>
            </a:pPr>
            <a:r>
              <a:rPr lang="en-US" altLang="zh-TW" sz="3600" dirty="0">
                <a:latin typeface="新細明體" panose="02020500000000000000" pitchFamily="18" charset="-120"/>
                <a:ea typeface="新細明體" panose="02020500000000000000" pitchFamily="18" charset="-120"/>
              </a:rPr>
              <a:t>5. </a:t>
            </a:r>
            <a:r>
              <a:rPr sz="3600" dirty="0">
                <a:latin typeface="新細明體" panose="02020500000000000000" pitchFamily="18" charset="-120"/>
                <a:ea typeface="新細明體" panose="02020500000000000000" pitchFamily="18" charset="-120"/>
              </a:rPr>
              <a:t>編修</a:t>
            </a:r>
            <a:r>
              <a:rPr lang="zh-TW" altLang="en-US" sz="3600" dirty="0">
                <a:latin typeface="新細明體" panose="02020500000000000000" pitchFamily="18" charset="-120"/>
                <a:ea typeface="新細明體" panose="02020500000000000000" pitchFamily="18" charset="-120"/>
              </a:rPr>
              <a:t>科目</a:t>
            </a:r>
            <a:r>
              <a:rPr sz="3600" dirty="0">
                <a:latin typeface="新細明體" panose="02020500000000000000" pitchFamily="18" charset="-120"/>
                <a:ea typeface="新細明體" panose="02020500000000000000" pitchFamily="18" charset="-120"/>
              </a:rPr>
              <a:t>資料</a:t>
            </a:r>
            <a:r>
              <a:rPr lang="en-US" altLang="zh-TW" sz="36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整批處理科目教師</a:t>
            </a:r>
            <a:endParaRPr lang="zh-HK" sz="2800" dirty="0">
              <a:latin typeface="新細明體" panose="02020500000000000000" pitchFamily="18" charset="-120"/>
              <a:ea typeface="新細明體" panose="02020500000000000000" pitchFamily="18" charset="-120"/>
            </a:endParaRPr>
          </a:p>
        </p:txBody>
      </p:sp>
      <p:sp>
        <p:nvSpPr>
          <p:cNvPr id="52228"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EBC7941-CFF7-471D-B048-24800CDD9854}"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內容版面配置區 2"/>
          <p:cNvSpPr txBox="1">
            <a:spLocks/>
          </p:cNvSpPr>
          <p:nvPr/>
        </p:nvSpPr>
        <p:spPr bwMode="auto">
          <a:xfrm>
            <a:off x="381000" y="1348956"/>
            <a:ext cx="80772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folHlink"/>
                </a:solidFill>
                <a:latin typeface="+mn-lt"/>
                <a:ea typeface="+mn-ea"/>
                <a:cs typeface="+mn-cs"/>
              </a:defRPr>
            </a:lvl1pPr>
            <a:lvl2pPr marL="742950" indent="-285750" algn="l" rtl="0" eaLnBrk="0" fontAlgn="base" hangingPunct="0">
              <a:spcBef>
                <a:spcPct val="20000"/>
              </a:spcBef>
              <a:spcAft>
                <a:spcPct val="0"/>
              </a:spcAft>
              <a:buClr>
                <a:srgbClr val="CC0099"/>
              </a:buClr>
              <a:buSzPct val="55000"/>
              <a:buFont typeface="Wingdings" panose="05000000000000000000" pitchFamily="2" charset="2"/>
              <a:buChar char="n"/>
              <a:defRPr sz="2000">
                <a:solidFill>
                  <a:schemeClr val="folHlink"/>
                </a:solidFill>
                <a:latin typeface="+mn-lt"/>
              </a:defRPr>
            </a:lvl2pPr>
            <a:lvl3pPr marL="1143000" indent="-228600" algn="l" rtl="0" eaLnBrk="0" fontAlgn="base" hangingPunct="0">
              <a:spcBef>
                <a:spcPct val="20000"/>
              </a:spcBef>
              <a:spcAft>
                <a:spcPct val="0"/>
              </a:spcAft>
              <a:buClr>
                <a:schemeClr val="accent1"/>
              </a:buClr>
              <a:buSzPct val="50000"/>
              <a:buFont typeface="Wingdings" panose="05000000000000000000" pitchFamily="2" charset="2"/>
              <a:buChar char="n"/>
              <a:defRPr sz="2400">
                <a:solidFill>
                  <a:schemeClr val="folHlink"/>
                </a:solidFill>
                <a:latin typeface="+mn-lt"/>
              </a:defRPr>
            </a:lvl3pPr>
            <a:lvl4pPr marL="1600200" indent="-228600" algn="l" rtl="0" eaLnBrk="0" fontAlgn="base" hangingPunct="0">
              <a:spcBef>
                <a:spcPct val="20000"/>
              </a:spcBef>
              <a:spcAft>
                <a:spcPct val="0"/>
              </a:spcAft>
              <a:buClr>
                <a:schemeClr val="folHlink"/>
              </a:buClr>
              <a:buSzPct val="55000"/>
              <a:buFont typeface="Wingdings" panose="05000000000000000000" pitchFamily="2" charset="2"/>
              <a:buChar char="n"/>
              <a:defRPr sz="1600">
                <a:solidFill>
                  <a:schemeClr val="folHlink"/>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0504D"/>
              </a:buClr>
              <a:buSzPct val="60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方法四：按</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分配</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rPr>
              <a:t>按鈕以方便整批編修</a:t>
            </a:r>
            <a:endParaRPr kumimoji="0" lang="zh-HK" altLang="en-US" sz="24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n-cs"/>
            </a:endParaRPr>
          </a:p>
        </p:txBody>
      </p:sp>
      <p:sp>
        <p:nvSpPr>
          <p:cNvPr id="9" name="Rectangle 24"/>
          <p:cNvSpPr>
            <a:spLocks noChangeArrowheads="1"/>
          </p:cNvSpPr>
          <p:nvPr/>
        </p:nvSpPr>
        <p:spPr bwMode="auto">
          <a:xfrm>
            <a:off x="4953000" y="3124200"/>
            <a:ext cx="1766887" cy="346968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0" name="Rectangle 24"/>
          <p:cNvSpPr>
            <a:spLocks noChangeArrowheads="1"/>
          </p:cNvSpPr>
          <p:nvPr/>
        </p:nvSpPr>
        <p:spPr bwMode="auto">
          <a:xfrm>
            <a:off x="838200" y="3124200"/>
            <a:ext cx="304800" cy="3453702"/>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36664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4433A-7FA0-48F5-B997-4DD75DE15463}"/>
              </a:ext>
            </a:extLst>
          </p:cNvPr>
          <p:cNvPicPr>
            <a:picLocks noChangeAspect="1"/>
          </p:cNvPicPr>
          <p:nvPr/>
        </p:nvPicPr>
        <p:blipFill>
          <a:blip r:embed="rId3"/>
          <a:stretch>
            <a:fillRect/>
          </a:stretch>
        </p:blipFill>
        <p:spPr>
          <a:xfrm>
            <a:off x="800100" y="1843087"/>
            <a:ext cx="7543800" cy="3171825"/>
          </a:xfrm>
          <a:prstGeom prst="rect">
            <a:avLst/>
          </a:prstGeom>
        </p:spPr>
      </p:pic>
    </p:spTree>
    <p:extLst>
      <p:ext uri="{BB962C8B-B14F-4D97-AF65-F5344CB8AC3E}">
        <p14:creationId xmlns:p14="http://schemas.microsoft.com/office/powerpoint/2010/main" val="3749247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28800" y="254000"/>
            <a:ext cx="7162800" cy="762000"/>
          </a:xfrm>
        </p:spPr>
        <p:txBody>
          <a:bodyPr/>
          <a:lstStyle/>
          <a:p>
            <a:pPr>
              <a:defRPr/>
            </a:pPr>
            <a:r>
              <a:rPr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lang="zh-TW"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lang="zh-TW" altLang="en-US"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編修跨班別科目組別</a:t>
            </a:r>
          </a:p>
        </p:txBody>
      </p:sp>
      <p:graphicFrame>
        <p:nvGraphicFramePr>
          <p:cNvPr id="7" name="資料庫圖表 6"/>
          <p:cNvGraphicFramePr/>
          <p:nvPr>
            <p:extLst/>
          </p:nvPr>
        </p:nvGraphicFramePr>
        <p:xfrm>
          <a:off x="0" y="45720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420" y="2591009"/>
            <a:ext cx="6971294" cy="2895182"/>
          </a:xfrm>
          <a:prstGeom prst="rect">
            <a:avLst/>
          </a:prstGeom>
          <a:ln w="9525">
            <a:noFill/>
          </a:ln>
        </p:spPr>
      </p:pic>
      <p:sp>
        <p:nvSpPr>
          <p:cNvPr id="62466"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F2319C41-42E3-40D5-9132-9BCA6AF4D3B5}"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7587" name="內容版面配置區 4"/>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增新跨班別科目組別</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a:t>
            </a:r>
            <a:endParaRPr lang="en-US" altLang="zh-TW" sz="2000" dirty="0">
              <a:solidFill>
                <a:schemeClr val="tx2"/>
              </a:solidFill>
              <a:latin typeface="新細明體" panose="02020500000000000000" pitchFamily="18" charset="-120"/>
              <a:ea typeface="新細明體" panose="02020500000000000000" pitchFamily="18" charset="-120"/>
            </a:endParaRPr>
          </a:p>
          <a:p>
            <a:pPr>
              <a:defRPr/>
            </a:pPr>
            <a:endParaRPr lang="zh-TW" altLang="en-US" sz="2800" dirty="0">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6563" y="4267200"/>
            <a:ext cx="4219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14" name="Rectangle 11"/>
          <p:cNvSpPr>
            <a:spLocks noChangeArrowheads="1"/>
          </p:cNvSpPr>
          <p:nvPr/>
        </p:nvSpPr>
        <p:spPr bwMode="auto">
          <a:xfrm>
            <a:off x="4457700" y="4648200"/>
            <a:ext cx="3797300" cy="6096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5" name="標題 1"/>
          <p:cNvSpPr>
            <a:spLocks noGrp="1"/>
          </p:cNvSpPr>
          <p:nvPr>
            <p:ph type="title"/>
          </p:nvPr>
        </p:nvSpPr>
        <p:spPr/>
        <p:txBody>
          <a:bodyPr/>
          <a:lstStyle/>
          <a:p>
            <a:pPr>
              <a:defRPr/>
            </a:pPr>
            <a:r>
              <a:rPr lang="en-US" altLang="zh-TW"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dirty="0">
                <a:effectLst>
                  <a:outerShdw blurRad="38100" dist="38100" dir="2700000" algn="tl">
                    <a:srgbClr val="C0C0C0"/>
                  </a:outerShdw>
                </a:effectLst>
                <a:latin typeface="新細明體" panose="02020500000000000000" pitchFamily="18" charset="-120"/>
                <a:ea typeface="新細明體" panose="02020500000000000000" pitchFamily="18" charset="-120"/>
              </a:rPr>
              <a:t>-</a:t>
            </a:r>
            <a:r>
              <a:rPr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dirty="0">
                <a:effectLst>
                  <a:outerShdw blurRad="38100" dist="38100" dir="2700000" algn="tl">
                    <a:srgbClr val="C0C0C0"/>
                  </a:outerShdw>
                </a:effectLst>
                <a:ea typeface="新細明體" panose="02020500000000000000" pitchFamily="18" charset="-120"/>
              </a:rPr>
              <a:t>編修跨班別科目組別</a:t>
            </a:r>
            <a:endParaRPr lang="zh-HK" dirty="0">
              <a:effectLst>
                <a:outerShdw blurRad="38100" dist="38100" dir="2700000" algn="tl">
                  <a:srgbClr val="C0C0C0"/>
                </a:outerShdw>
              </a:effectLst>
              <a:ea typeface="新細明體" panose="02020500000000000000" pitchFamily="18" charset="-120"/>
            </a:endParaRPr>
          </a:p>
        </p:txBody>
      </p:sp>
      <p:sp>
        <p:nvSpPr>
          <p:cNvPr id="2" name="矩形圖說文字 1"/>
          <p:cNvSpPr/>
          <p:nvPr/>
        </p:nvSpPr>
        <p:spPr bwMode="auto">
          <a:xfrm>
            <a:off x="3657600" y="5322888"/>
            <a:ext cx="2438400" cy="1447800"/>
          </a:xfrm>
          <a:prstGeom prst="wedgeRectCallout">
            <a:avLst>
              <a:gd name="adj1" fmla="val 66473"/>
              <a:gd name="adj2" fmla="val -50628"/>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p>
            <a:pPr marL="0" marR="0" lvl="0" indent="0" algn="just"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注意</a:t>
            </a:r>
            <a:r>
              <a:rPr kumimoji="0" lang="en-US" altLang="zh-TW" sz="2000" b="0" i="0" u="none" strike="noStrike" kern="1200" cap="none" spc="0" normalizeH="0" baseline="0" noProof="0" dirty="0">
                <a:ln>
                  <a:noFill/>
                </a:ln>
                <a:solidFill>
                  <a:srgbClr val="1F497D"/>
                </a:solidFill>
                <a:effectLst/>
                <a:uLnTx/>
                <a:uFillTx/>
                <a:latin typeface="標楷體" pitchFamily="65" charset="-120"/>
                <a:ea typeface="標楷體" pitchFamily="65" charset="-120"/>
                <a:cs typeface="+mn-cs"/>
              </a:rPr>
              <a:t>:</a:t>
            </a:r>
            <a:r>
              <a:rPr kumimoji="0" lang="zh-TW" altLang="en-US" sz="2000" b="0" i="0" u="none" strike="noStrike" kern="1200" cap="none" spc="0" normalizeH="0" baseline="0" noProof="0" dirty="0">
                <a:ln>
                  <a:noFill/>
                </a:ln>
                <a:solidFill>
                  <a:srgbClr val="1F497D"/>
                </a:solidFill>
                <a:effectLst/>
                <a:uLnTx/>
                <a:uFillTx/>
                <a:latin typeface="標楷體" pitchFamily="65" charset="-120"/>
                <a:ea typeface="標楷體" pitchFamily="65" charset="-120"/>
                <a:cs typeface="+mn-cs"/>
              </a:rPr>
              <a:t>建立新的跨班別科目組別後，不能修改其組別類別</a:t>
            </a:r>
            <a:endParaRPr kumimoji="0" lang="zh-HK" altLang="en-US" sz="2000" b="0" i="0" u="none" strike="noStrike" kern="1200" cap="none" spc="0" normalizeH="0" baseline="0" noProof="0" dirty="0">
              <a:ln>
                <a:noFill/>
              </a:ln>
              <a:solidFill>
                <a:srgbClr val="1F497D"/>
              </a:solidFill>
              <a:effectLst/>
              <a:uLnTx/>
              <a:uFillTx/>
              <a:latin typeface="標楷體" pitchFamily="65" charset="-120"/>
              <a:ea typeface="標楷體" pitchFamily="65"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838" y="2363751"/>
            <a:ext cx="5025079" cy="4263704"/>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非科目集</a:t>
            </a:r>
            <a:endParaRPr lang="zh-HK" sz="3600" dirty="0">
              <a:solidFill>
                <a:srgbClr val="00B050"/>
              </a:solidFill>
              <a:effectLst>
                <a:outerShdw blurRad="38100" dist="38100" dir="2700000" algn="tl">
                  <a:srgbClr val="C0C0C0"/>
                </a:outerShdw>
              </a:effectLst>
              <a:ea typeface="新細明體" panose="02020500000000000000" pitchFamily="18" charset="-120"/>
            </a:endParaRPr>
          </a:p>
        </p:txBody>
      </p:sp>
      <p:sp>
        <p:nvSpPr>
          <p:cNvPr id="63491"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4F4A09A0-4723-4897-8637-85B8A7D47D4A}"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8612"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更新分組資料</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分組 </a:t>
            </a:r>
          </a:p>
          <a:p>
            <a:pPr>
              <a:defRPr/>
            </a:pPr>
            <a:endParaRPr lang="zh-TW" altLang="en-US" sz="2800" dirty="0">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sp>
        <p:nvSpPr>
          <p:cNvPr id="15" name="Rectangle 11"/>
          <p:cNvSpPr>
            <a:spLocks noChangeArrowheads="1"/>
          </p:cNvSpPr>
          <p:nvPr/>
        </p:nvSpPr>
        <p:spPr bwMode="auto">
          <a:xfrm>
            <a:off x="1433512" y="5115719"/>
            <a:ext cx="333376" cy="1285081"/>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6" name="Rectangle 16"/>
          <p:cNvSpPr>
            <a:spLocks noChangeArrowheads="1"/>
          </p:cNvSpPr>
          <p:nvPr/>
        </p:nvSpPr>
        <p:spPr bwMode="auto">
          <a:xfrm>
            <a:off x="5257800" y="5131858"/>
            <a:ext cx="914400" cy="1268942"/>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7" name="Rectangle 11"/>
          <p:cNvSpPr>
            <a:spLocks noChangeArrowheads="1"/>
          </p:cNvSpPr>
          <p:nvPr/>
        </p:nvSpPr>
        <p:spPr bwMode="auto">
          <a:xfrm>
            <a:off x="3124200" y="5115719"/>
            <a:ext cx="630237" cy="1285081"/>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8" name="Text Box 14"/>
          <p:cNvSpPr txBox="1">
            <a:spLocks noChangeArrowheads="1"/>
          </p:cNvSpPr>
          <p:nvPr/>
        </p:nvSpPr>
        <p:spPr bwMode="auto">
          <a:xfrm>
            <a:off x="5552711" y="1447800"/>
            <a:ext cx="3162300" cy="1446213"/>
          </a:xfrm>
          <a:prstGeom prst="rect">
            <a:avLst/>
          </a:prstGeom>
          <a:solidFill>
            <a:srgbClr val="FFFF00"/>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a:t>
            </a:r>
            <a:r>
              <a:rPr kumimoji="0" lang="zh-TW" altLang="en-US"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選取分卷教師才可入分</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200" b="1" i="0" u="none" strike="noStrike" kern="1200" cap="none" spc="0" normalizeH="0" baseline="0" noProof="0" dirty="0">
                <a:ln>
                  <a:noFill/>
                </a:ln>
                <a:solidFill>
                  <a:srgbClr val="FF00FF"/>
                </a:solidFill>
                <a:effectLst/>
                <a:uLnTx/>
                <a:uFillTx/>
                <a:latin typeface="Times New Roman" panose="02020603050405020304" pitchFamily="18" charset="0"/>
                <a:ea typeface="新細明體" panose="02020500000000000000" pitchFamily="18" charset="-120"/>
                <a:cs typeface="+mn-cs"/>
              </a:rPr>
              <a:t>-</a:t>
            </a:r>
            <a:r>
              <a:rPr kumimoji="0" lang="zh-TW" altLang="en-US" sz="2200" b="1" i="0" u="none" strike="noStrike" kern="1200" cap="none" spc="0" normalizeH="0" baseline="0" noProof="0" dirty="0">
                <a:ln>
                  <a:noFill/>
                </a:ln>
                <a:solidFill>
                  <a:srgbClr val="FF00FF"/>
                </a:solidFill>
                <a:effectLst/>
                <a:uLnTx/>
                <a:uFillTx/>
                <a:latin typeface="Times New Roman" panose="02020603050405020304" pitchFamily="18" charset="0"/>
                <a:ea typeface="新細明體" panose="02020500000000000000" pitchFamily="18" charset="-120"/>
                <a:cs typeface="+mn-cs"/>
              </a:rPr>
              <a:t>分卷節數供時間表使用</a:t>
            </a:r>
            <a:endParaRPr kumimoji="0" lang="zh-TW" altLang="en-US"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 (</a:t>
            </a:r>
            <a:r>
              <a:rPr kumimoji="0" lang="zh-TW" altLang="en-US"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分卷在代碼管理設定</a:t>
            </a:r>
            <a:r>
              <a:rPr kumimoji="0" lang="en-US" altLang="zh-TW" sz="22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535" y="2383422"/>
            <a:ext cx="7335505" cy="3853280"/>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非科目集</a:t>
            </a:r>
            <a:endParaRPr lang="zh-HK" sz="3600" dirty="0">
              <a:solidFill>
                <a:srgbClr val="00B050"/>
              </a:solidFill>
              <a:effectLst>
                <a:outerShdw blurRad="38100" dist="38100" dir="2700000" algn="tl">
                  <a:srgbClr val="C0C0C0"/>
                </a:outerShdw>
              </a:effectLst>
              <a:ea typeface="新細明體" panose="02020500000000000000" pitchFamily="18" charset="-120"/>
            </a:endParaRPr>
          </a:p>
        </p:txBody>
      </p:sp>
      <p:sp>
        <p:nvSpPr>
          <p:cNvPr id="65539"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0865D813-A220-493B-A66F-154A7C31BBB7}"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8612"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更新相聯班別</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相聯班別</a:t>
            </a:r>
          </a:p>
          <a:p>
            <a:pPr>
              <a:defRPr/>
            </a:pPr>
            <a:endParaRPr lang="zh-TW" altLang="en-US" sz="2800" dirty="0">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sp>
        <p:nvSpPr>
          <p:cNvPr id="65542" name="Rectangle 11"/>
          <p:cNvSpPr>
            <a:spLocks noChangeArrowheads="1"/>
          </p:cNvSpPr>
          <p:nvPr/>
        </p:nvSpPr>
        <p:spPr bwMode="auto">
          <a:xfrm>
            <a:off x="1316952" y="4114800"/>
            <a:ext cx="4017048" cy="310341"/>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非科目集</a:t>
            </a:r>
            <a:endParaRPr lang="zh-HK" sz="3600" dirty="0">
              <a:solidFill>
                <a:srgbClr val="00B050"/>
              </a:solidFill>
              <a:effectLst>
                <a:outerShdw blurRad="38100" dist="38100" dir="2700000" algn="tl">
                  <a:srgbClr val="C0C0C0"/>
                </a:outerShdw>
              </a:effectLst>
              <a:ea typeface="新細明體" panose="02020500000000000000" pitchFamily="18" charset="-120"/>
            </a:endParaRPr>
          </a:p>
        </p:txBody>
      </p:sp>
      <p:sp>
        <p:nvSpPr>
          <p:cNvPr id="64515"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098C247-080E-464C-AB14-C60A3888D2BA}"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8612" name="內容版面配置區 2"/>
          <p:cNvSpPr>
            <a:spLocks noGrp="1"/>
          </p:cNvSpPr>
          <p:nvPr>
            <p:ph idx="1"/>
          </p:nvPr>
        </p:nvSpPr>
        <p:spPr>
          <a:xfrm>
            <a:off x="928688" y="1473201"/>
            <a:ext cx="7758112" cy="846764"/>
          </a:xfrm>
        </p:spPr>
        <p:txBody>
          <a:bodyPr/>
          <a:lstStyle/>
          <a:p>
            <a:pPr>
              <a:defRPr/>
            </a:pPr>
            <a:r>
              <a:rPr lang="zh-TW" altLang="en-US" sz="2800" dirty="0">
                <a:latin typeface="新細明體" panose="02020500000000000000" pitchFamily="18" charset="-120"/>
                <a:ea typeface="新細明體" panose="02020500000000000000" pitchFamily="18" charset="-120"/>
              </a:rPr>
              <a:t>增新分組</a:t>
            </a:r>
            <a:r>
              <a:rPr lang="en-US" altLang="zh-TW" sz="2800" dirty="0">
                <a:latin typeface="新細明體" panose="02020500000000000000" pitchFamily="18" charset="-120"/>
                <a:ea typeface="新細明體" panose="02020500000000000000" pitchFamily="18" charset="-120"/>
              </a:rPr>
              <a: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分組 </a:t>
            </a:r>
          </a:p>
          <a:p>
            <a:pPr>
              <a:defRPr/>
            </a:pPr>
            <a:endParaRPr lang="zh-TW" altLang="en-US" sz="2800" dirty="0">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2387491"/>
            <a:ext cx="6095162" cy="2545522"/>
          </a:xfrm>
          <a:prstGeom prst="rect">
            <a:avLst/>
          </a:prstGeom>
          <a:ln w="9525">
            <a:solidFill>
              <a:schemeClr val="tx1"/>
            </a:solidFill>
          </a:ln>
        </p:spPr>
      </p:pic>
      <p:pic>
        <p:nvPicPr>
          <p:cNvPr id="64518"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4465323"/>
            <a:ext cx="10064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8925" y="2695415"/>
            <a:ext cx="5038725" cy="3866304"/>
          </a:xfrm>
          <a:prstGeom prst="rect">
            <a:avLst/>
          </a:prstGeom>
          <a:ln w="9525">
            <a:noFill/>
          </a:ln>
        </p:spPr>
      </p:pic>
      <p:pic>
        <p:nvPicPr>
          <p:cNvPr id="13" name="圖片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6096000"/>
            <a:ext cx="100488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65" y="2399919"/>
            <a:ext cx="6336892" cy="1734307"/>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非科目集</a:t>
            </a:r>
            <a:endParaRPr lang="zh-HK" sz="3600" dirty="0">
              <a:solidFill>
                <a:srgbClr val="00B050"/>
              </a:solidFill>
              <a:effectLst>
                <a:outerShdw blurRad="38100" dist="38100" dir="2700000" algn="tl">
                  <a:srgbClr val="C0C0C0"/>
                </a:outerShdw>
              </a:effectLst>
              <a:ea typeface="新細明體" panose="02020500000000000000" pitchFamily="18" charset="-120"/>
            </a:endParaRPr>
          </a:p>
        </p:txBody>
      </p:sp>
      <p:sp>
        <p:nvSpPr>
          <p:cNvPr id="66563"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E5FDB815-7985-44B0-8ADD-8A36E05F7E35}"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8612" name="內容版面配置區 2"/>
          <p:cNvSpPr>
            <a:spLocks noGrp="1"/>
          </p:cNvSpPr>
          <p:nvPr>
            <p:ph idx="1"/>
          </p:nvPr>
        </p:nvSpPr>
        <p:spPr>
          <a:xfrm>
            <a:off x="990600" y="1473199"/>
            <a:ext cx="8077200" cy="4608513"/>
          </a:xfrm>
        </p:spPr>
        <p:txBody>
          <a:bodyPr/>
          <a:lstStyle/>
          <a:p>
            <a:pPr>
              <a:defRPr/>
            </a:pPr>
            <a:r>
              <a:rPr lang="zh-TW" altLang="en-US" sz="2800" dirty="0">
                <a:latin typeface="新細明體" panose="02020500000000000000" pitchFamily="18" charset="-120"/>
                <a:ea typeface="新細明體" panose="02020500000000000000" pitchFamily="18" charset="-120"/>
              </a:rPr>
              <a:t>跨班別科目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非科目集</a:t>
            </a:r>
            <a:r>
              <a:rPr lang="en-US" altLang="zh-TW" sz="2800" dirty="0">
                <a:latin typeface="新細明體" panose="02020500000000000000" pitchFamily="18" charset="-120"/>
                <a:ea typeface="新細明體" panose="02020500000000000000" pitchFamily="18" charset="-120"/>
              </a:rPr>
              <a:t>) - </a:t>
            </a:r>
            <a:r>
              <a:rPr lang="zh-TW" altLang="en-US" sz="2800" dirty="0">
                <a:latin typeface="新細明體" panose="02020500000000000000" pitchFamily="18" charset="-120"/>
                <a:ea typeface="新細明體" panose="02020500000000000000" pitchFamily="18" charset="-120"/>
              </a:rPr>
              <a:t>學生科目設定</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學生資料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科目設定 </a:t>
            </a:r>
            <a:endParaRPr lang="zh-TW" altLang="en-US" sz="2800" dirty="0">
              <a:latin typeface="新細明體" panose="02020500000000000000" pitchFamily="18" charset="-120"/>
              <a:ea typeface="新細明體" panose="02020500000000000000" pitchFamily="18" charset="-120"/>
            </a:endParaRPr>
          </a:p>
          <a:p>
            <a:pPr>
              <a:defRPr/>
            </a:pPr>
            <a:endParaRPr lang="zh-HK" altLang="en-US" dirty="0">
              <a:ea typeface="新細明體" panose="02020500000000000000" pitchFamily="18" charset="-120"/>
            </a:endParaRPr>
          </a:p>
        </p:txBody>
      </p:sp>
      <p:sp>
        <p:nvSpPr>
          <p:cNvPr id="66566" name="Rectangle 13"/>
          <p:cNvSpPr>
            <a:spLocks noChangeArrowheads="1"/>
          </p:cNvSpPr>
          <p:nvPr/>
        </p:nvSpPr>
        <p:spPr bwMode="auto">
          <a:xfrm>
            <a:off x="2209800" y="3371092"/>
            <a:ext cx="2040803" cy="2286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116" y="2398999"/>
            <a:ext cx="5255993" cy="4456167"/>
          </a:xfrm>
          <a:prstGeom prst="rect">
            <a:avLst/>
          </a:prstGeom>
          <a:ln w="9525">
            <a:noFill/>
          </a:ln>
        </p:spPr>
      </p:pic>
      <p:pic>
        <p:nvPicPr>
          <p:cNvPr id="11" name="圖片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4906" y="6335018"/>
            <a:ext cx="905597" cy="52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431" y="2388501"/>
            <a:ext cx="6701582" cy="4150412"/>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CC0066"/>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科目集</a:t>
            </a:r>
            <a:endParaRPr lang="zh-HK" sz="3600" dirty="0">
              <a:solidFill>
                <a:srgbClr val="CC0066"/>
              </a:solidFill>
              <a:effectLst>
                <a:outerShdw blurRad="38100" dist="38100" dir="2700000" algn="tl">
                  <a:srgbClr val="C0C0C0"/>
                </a:outerShdw>
              </a:effectLst>
              <a:ea typeface="新細明體" panose="02020500000000000000" pitchFamily="18" charset="-120"/>
            </a:endParaRPr>
          </a:p>
        </p:txBody>
      </p:sp>
      <p:sp>
        <p:nvSpPr>
          <p:cNvPr id="67587"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FB8CB236-967F-4A9F-8C95-441A692FFF3E}"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適用於設定 </a:t>
            </a:r>
            <a:r>
              <a:rPr lang="zh-TW" altLang="en-US" sz="3200" b="1" dirty="0">
                <a:latin typeface="新細明體" panose="02020500000000000000" pitchFamily="18" charset="-120"/>
                <a:ea typeface="新細明體" panose="02020500000000000000" pitchFamily="18" charset="-120"/>
              </a:rPr>
              <a:t>新高中選科</a:t>
            </a:r>
            <a:endParaRPr lang="zh-TW" altLang="en-US" sz="2800" b="1" dirty="0">
              <a:latin typeface="新細明體" panose="02020500000000000000" pitchFamily="18" charset="-12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a:t>
            </a:r>
            <a:endParaRPr lang="zh-HK" altLang="en-US" dirty="0">
              <a:ea typeface="新細明體" panose="02020500000000000000" pitchFamily="18" charset="-120"/>
            </a:endParaRPr>
          </a:p>
        </p:txBody>
      </p:sp>
      <p:sp>
        <p:nvSpPr>
          <p:cNvPr id="67590" name="Rectangle 7"/>
          <p:cNvSpPr>
            <a:spLocks noChangeArrowheads="1"/>
          </p:cNvSpPr>
          <p:nvPr/>
        </p:nvSpPr>
        <p:spPr bwMode="auto">
          <a:xfrm>
            <a:off x="2667000" y="4404777"/>
            <a:ext cx="914400" cy="176028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67591" name="Rectangle 7"/>
          <p:cNvSpPr>
            <a:spLocks noChangeArrowheads="1"/>
          </p:cNvSpPr>
          <p:nvPr/>
        </p:nvSpPr>
        <p:spPr bwMode="auto">
          <a:xfrm>
            <a:off x="6096000" y="4419599"/>
            <a:ext cx="1143000" cy="174545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2239648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77" y="2418209"/>
            <a:ext cx="5948921" cy="2389086"/>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CC0066"/>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科目集</a:t>
            </a:r>
            <a:endParaRPr lang="zh-HK" sz="3600" dirty="0">
              <a:solidFill>
                <a:srgbClr val="CC0066"/>
              </a:solidFill>
              <a:effectLst>
                <a:outerShdw blurRad="38100" dist="38100" dir="2700000" algn="tl">
                  <a:srgbClr val="C0C0C0"/>
                </a:outerShdw>
              </a:effectLst>
              <a:ea typeface="新細明體" panose="02020500000000000000" pitchFamily="18" charset="-120"/>
            </a:endParaRPr>
          </a:p>
        </p:txBody>
      </p:sp>
      <p:sp>
        <p:nvSpPr>
          <p:cNvPr id="68611"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D7AC3943-B5CD-4B96-A755-05E6352B65D0}"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增新分組</a:t>
            </a:r>
            <a:r>
              <a:rPr lang="en-US" altLang="zh-TW" sz="2800" dirty="0">
                <a:latin typeface="新細明體" panose="02020500000000000000" pitchFamily="18" charset="-120"/>
                <a:ea typeface="新細明體" panose="02020500000000000000" pitchFamily="18" charset="-120"/>
              </a:rPr>
              <a:t>:</a:t>
            </a:r>
            <a:endParaRPr lang="zh-TW" altLang="en-US" sz="2800" b="1" dirty="0">
              <a:latin typeface="新細明體" panose="02020500000000000000" pitchFamily="18" charset="-12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跨班別科目組別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分組</a:t>
            </a:r>
            <a:endParaRPr lang="zh-HK" altLang="en-US" dirty="0">
              <a:ea typeface="新細明體" panose="02020500000000000000" pitchFamily="18" charset="-120"/>
            </a:endParaRPr>
          </a:p>
        </p:txBody>
      </p:sp>
      <p:sp>
        <p:nvSpPr>
          <p:cNvPr id="23" name="Text Box 14"/>
          <p:cNvSpPr txBox="1">
            <a:spLocks noChangeArrowheads="1"/>
          </p:cNvSpPr>
          <p:nvPr/>
        </p:nvSpPr>
        <p:spPr bwMode="auto">
          <a:xfrm>
            <a:off x="5791200" y="1049867"/>
            <a:ext cx="2857500" cy="1322387"/>
          </a:xfrm>
          <a:prstGeom prst="rect">
            <a:avLst/>
          </a:prstGeom>
          <a:solidFill>
            <a:srgbClr val="FFFF00"/>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a:t>
            </a:r>
            <a:r>
              <a:rPr kumimoji="0" lang="zh-TW" altLang="en-US"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選取分卷教師才可入分</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000" b="1" i="0" u="none" strike="noStrike" kern="1200" cap="none" spc="0" normalizeH="0" baseline="0" noProof="0" dirty="0">
                <a:ln>
                  <a:noFill/>
                </a:ln>
                <a:solidFill>
                  <a:srgbClr val="FF00FF"/>
                </a:solidFill>
                <a:effectLst/>
                <a:uLnTx/>
                <a:uFillTx/>
                <a:latin typeface="Times New Roman" panose="02020603050405020304" pitchFamily="18" charset="0"/>
                <a:ea typeface="新細明體" panose="02020500000000000000" pitchFamily="18" charset="-120"/>
                <a:cs typeface="+mn-cs"/>
              </a:rPr>
              <a:t>-</a:t>
            </a:r>
            <a:r>
              <a:rPr kumimoji="0" lang="zh-TW" altLang="en-US" sz="2000" b="1" i="0" u="none" strike="noStrike" kern="1200" cap="none" spc="0" normalizeH="0" baseline="0" noProof="0" dirty="0">
                <a:ln>
                  <a:noFill/>
                </a:ln>
                <a:solidFill>
                  <a:srgbClr val="FF00FF"/>
                </a:solidFill>
                <a:effectLst/>
                <a:uLnTx/>
                <a:uFillTx/>
                <a:latin typeface="Times New Roman" panose="02020603050405020304" pitchFamily="18" charset="0"/>
                <a:ea typeface="新細明體" panose="02020500000000000000" pitchFamily="18" charset="-120"/>
                <a:cs typeface="+mn-cs"/>
              </a:rPr>
              <a:t>分卷節數供時間表使用</a:t>
            </a:r>
            <a:endParaRPr kumimoji="0" lang="zh-TW" altLang="en-US"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TW"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 (</a:t>
            </a:r>
            <a:r>
              <a:rPr kumimoji="0" lang="zh-TW" altLang="en-US"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分卷在代碼管理設定</a:t>
            </a:r>
            <a:r>
              <a:rPr kumimoji="0" lang="en-US" altLang="zh-TW" sz="2000" b="1" i="0" u="none" strike="noStrike" kern="1200" cap="none" spc="0" normalizeH="0" baseline="0" noProof="0" dirty="0">
                <a:ln>
                  <a:noFill/>
                </a:ln>
                <a:solidFill>
                  <a:srgbClr val="FF00FF"/>
                </a:solidFill>
                <a:effectLst/>
                <a:uLnTx/>
                <a:uFillTx/>
                <a:latin typeface="新細明體" panose="02020500000000000000" pitchFamily="18" charset="-120"/>
                <a:ea typeface="新細明體" panose="02020500000000000000" pitchFamily="18" charset="-120"/>
                <a:cs typeface="+mn-cs"/>
              </a:rPr>
              <a:t>)</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981" y="3208950"/>
            <a:ext cx="6016001" cy="3198380"/>
          </a:xfrm>
          <a:prstGeom prst="rect">
            <a:avLst/>
          </a:prstGeom>
          <a:ln w="9525">
            <a:noFill/>
          </a:ln>
        </p:spPr>
      </p:pic>
      <p:sp>
        <p:nvSpPr>
          <p:cNvPr id="14" name="Rectangle 11"/>
          <p:cNvSpPr>
            <a:spLocks noChangeArrowheads="1"/>
          </p:cNvSpPr>
          <p:nvPr/>
        </p:nvSpPr>
        <p:spPr bwMode="auto">
          <a:xfrm>
            <a:off x="2678557" y="4648200"/>
            <a:ext cx="6036252" cy="1467379"/>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8" name="Rectangle 11"/>
          <p:cNvSpPr>
            <a:spLocks noChangeArrowheads="1"/>
          </p:cNvSpPr>
          <p:nvPr/>
        </p:nvSpPr>
        <p:spPr bwMode="auto">
          <a:xfrm>
            <a:off x="457200" y="4536480"/>
            <a:ext cx="635000" cy="238125"/>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pic>
        <p:nvPicPr>
          <p:cNvPr id="13" name="圖片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4" y="6024563"/>
            <a:ext cx="1177925"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26" y="2362200"/>
            <a:ext cx="5910346" cy="2152650"/>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CC0066"/>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科目集</a:t>
            </a:r>
            <a:endParaRPr lang="zh-HK" sz="3600" dirty="0">
              <a:solidFill>
                <a:srgbClr val="CC0066"/>
              </a:solidFill>
              <a:effectLst>
                <a:outerShdw blurRad="38100" dist="38100" dir="2700000" algn="tl">
                  <a:srgbClr val="C0C0C0"/>
                </a:outerShdw>
              </a:effectLst>
              <a:ea typeface="新細明體" panose="02020500000000000000" pitchFamily="18" charset="-120"/>
            </a:endParaRPr>
          </a:p>
        </p:txBody>
      </p:sp>
      <p:sp>
        <p:nvSpPr>
          <p:cNvPr id="69635"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528614D9-11F4-4BE7-83DA-531708EF9DD1}"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跨班別科目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科目集</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表</a:t>
            </a:r>
            <a:r>
              <a:rPr lang="en-US" altLang="zh-TW" sz="2800" dirty="0">
                <a:latin typeface="新細明體" panose="02020500000000000000" pitchFamily="18" charset="-120"/>
                <a:ea typeface="新細明體" panose="02020500000000000000" pitchFamily="18" charset="-120"/>
              </a:rPr>
              <a:t>:</a:t>
            </a:r>
            <a:endParaRPr lang="zh-TW" altLang="en-US" sz="2800" dirty="0">
              <a:latin typeface="新細明體" panose="02020500000000000000" pitchFamily="18" charset="-120"/>
              <a:ea typeface="新細明體" panose="02020500000000000000" pitchFamily="18" charset="-120"/>
            </a:endParaRP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學校管理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報告 </a:t>
            </a:r>
            <a:r>
              <a:rPr lang="en-US" altLang="zh-TW" sz="2000" dirty="0">
                <a:solidFill>
                  <a:schemeClr val="tx2"/>
                </a:solidFill>
                <a:latin typeface="新細明體" panose="02020500000000000000" pitchFamily="18" charset="-120"/>
                <a:ea typeface="新細明體" panose="02020500000000000000" pitchFamily="18" charset="-120"/>
              </a:rPr>
              <a:t>(R-SCH021-C/E) </a:t>
            </a:r>
            <a:endParaRPr lang="zh-HK" altLang="en-US" dirty="0">
              <a:ea typeface="新細明體" panose="02020500000000000000" pitchFamily="18"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235" y="2973451"/>
            <a:ext cx="6280427" cy="3416172"/>
          </a:xfrm>
          <a:prstGeom prst="rect">
            <a:avLst/>
          </a:prstGeom>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831" y="2418834"/>
            <a:ext cx="6541544" cy="1771073"/>
          </a:xfrm>
          <a:prstGeom prst="rect">
            <a:avLst/>
          </a:prstGeom>
          <a:ln w="9525">
            <a:noFill/>
          </a:ln>
        </p:spPr>
      </p:pic>
      <p:sp>
        <p:nvSpPr>
          <p:cNvPr id="2" name="標題 1"/>
          <p:cNvSpPr>
            <a:spLocks noGrp="1"/>
          </p:cNvSpPr>
          <p:nvPr>
            <p:ph type="title"/>
          </p:nvPr>
        </p:nvSpPr>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 </a:t>
            </a:r>
            <a:r>
              <a:rPr sz="3600" dirty="0">
                <a:solidFill>
                  <a:srgbClr val="CC0066"/>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科目集</a:t>
            </a:r>
            <a:endParaRPr lang="zh-HK" sz="3600" dirty="0">
              <a:solidFill>
                <a:srgbClr val="CC0066"/>
              </a:solidFill>
              <a:effectLst>
                <a:outerShdw blurRad="38100" dist="38100" dir="2700000" algn="tl">
                  <a:srgbClr val="C0C0C0"/>
                </a:outerShdw>
              </a:effectLst>
              <a:ea typeface="新細明體" panose="02020500000000000000" pitchFamily="18" charset="-120"/>
            </a:endParaRPr>
          </a:p>
        </p:txBody>
      </p:sp>
      <p:sp>
        <p:nvSpPr>
          <p:cNvPr id="70659"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9D1EC850-F405-4E21-9500-68128E52F450}"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跨班別科目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科目集</a:t>
            </a:r>
            <a:r>
              <a:rPr lang="en-US" altLang="zh-TW" sz="2800" dirty="0">
                <a:latin typeface="新細明體" panose="02020500000000000000" pitchFamily="18" charset="-120"/>
                <a:ea typeface="新細明體" panose="02020500000000000000" pitchFamily="18" charset="-120"/>
              </a:rPr>
              <a:t>) - </a:t>
            </a:r>
            <a:r>
              <a:rPr lang="zh-TW" altLang="en-US" sz="2800" dirty="0">
                <a:latin typeface="新細明體" panose="02020500000000000000" pitchFamily="18" charset="-120"/>
                <a:ea typeface="新細明體" panose="02020500000000000000" pitchFamily="18" charset="-120"/>
              </a:rPr>
              <a:t>學生科目設定</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學生資料 </a:t>
            </a:r>
            <a:r>
              <a:rPr lang="en-US" altLang="zh-TW" sz="2000" dirty="0">
                <a:solidFill>
                  <a:schemeClr val="tx2"/>
                </a:solidFill>
                <a:latin typeface="新細明體" panose="02020500000000000000" pitchFamily="18" charset="-120"/>
                <a:ea typeface="新細明體" panose="02020500000000000000" pitchFamily="18" charset="-120"/>
              </a:rPr>
              <a:t>&gt; </a:t>
            </a:r>
            <a:r>
              <a:rPr lang="zh-TW" altLang="en-US" sz="2000" dirty="0">
                <a:solidFill>
                  <a:schemeClr val="tx2"/>
                </a:solidFill>
                <a:latin typeface="新細明體" panose="02020500000000000000" pitchFamily="18" charset="-120"/>
                <a:ea typeface="新細明體" panose="02020500000000000000" pitchFamily="18" charset="-120"/>
              </a:rPr>
              <a:t>科目設定</a:t>
            </a:r>
            <a:endParaRPr lang="zh-HK" altLang="en-US" dirty="0">
              <a:ea typeface="新細明體" panose="02020500000000000000" pitchFamily="18" charset="-120"/>
            </a:endParaRPr>
          </a:p>
        </p:txBody>
      </p:sp>
      <p:sp>
        <p:nvSpPr>
          <p:cNvPr id="70662" name="Rectangle 15"/>
          <p:cNvSpPr>
            <a:spLocks noChangeArrowheads="1"/>
          </p:cNvSpPr>
          <p:nvPr/>
        </p:nvSpPr>
        <p:spPr bwMode="auto">
          <a:xfrm>
            <a:off x="2667000" y="3663156"/>
            <a:ext cx="1752600" cy="2286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677" y="3392655"/>
            <a:ext cx="7234779" cy="3008145"/>
          </a:xfrm>
          <a:prstGeom prst="rect">
            <a:avLst/>
          </a:prstGeom>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669925" y="1331913"/>
            <a:ext cx="2378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zh-TW" sz="1800" b="0" i="0" u="none" strike="noStrike" kern="1200" cap="none" spc="0" normalizeH="0" baseline="0" noProof="0">
              <a:ln>
                <a:noFill/>
              </a:ln>
              <a:solidFill>
                <a:srgbClr val="000000"/>
              </a:solidFill>
              <a:effectLst/>
              <a:uLnTx/>
              <a:uFillTx/>
              <a:latin typeface="新細明體" pitchFamily="18" charset="-120"/>
              <a:ea typeface="新細明體" pitchFamily="18" charset="-120"/>
              <a:cs typeface="+mn-cs"/>
            </a:endParaRPr>
          </a:p>
        </p:txBody>
      </p:sp>
      <p:sp>
        <p:nvSpPr>
          <p:cNvPr id="14340" name="Text Box 4"/>
          <p:cNvSpPr txBox="1">
            <a:spLocks noChangeArrowheads="1"/>
          </p:cNvSpPr>
          <p:nvPr/>
        </p:nvSpPr>
        <p:spPr bwMode="auto">
          <a:xfrm>
            <a:off x="412626" y="1373867"/>
            <a:ext cx="3943350" cy="83099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確定</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現學年</a:t>
            </a: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學校資料</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確定</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現學年</a:t>
            </a: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考績綱要設定 </a:t>
            </a:r>
          </a:p>
        </p:txBody>
      </p:sp>
      <p:sp>
        <p:nvSpPr>
          <p:cNvPr id="14343" name="Text Box 7"/>
          <p:cNvSpPr txBox="1">
            <a:spLocks noChangeArrowheads="1"/>
          </p:cNvSpPr>
          <p:nvPr/>
        </p:nvSpPr>
        <p:spPr bwMode="auto">
          <a:xfrm>
            <a:off x="5148263" y="5529426"/>
            <a:ext cx="3598862" cy="83099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TW"/>
            </a:defPPr>
            <a:lvl1pPr marL="342900" indent="-342900">
              <a:buFont typeface="Wingdings" pitchFamily="2" charset="2"/>
              <a:buChar char="ü"/>
              <a:defRPr kumimoji="0" sz="2400">
                <a:solidFill>
                  <a:srgbClr val="0066FF"/>
                </a:solidFill>
                <a:latin typeface="微軟正黑體" pitchFamily="34" charset="-120"/>
                <a:ea typeface="微軟正黑體" pitchFamily="34" charset="-120"/>
              </a:defRPr>
            </a:lvl1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重設新學年計劃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刪除新學年的所有資料 </a:t>
            </a:r>
          </a:p>
        </p:txBody>
      </p:sp>
      <p:sp>
        <p:nvSpPr>
          <p:cNvPr id="14344" name="Text Box 8"/>
          <p:cNvSpPr txBox="1">
            <a:spLocks noChangeArrowheads="1"/>
          </p:cNvSpPr>
          <p:nvPr/>
        </p:nvSpPr>
        <p:spPr bwMode="auto">
          <a:xfrm>
            <a:off x="5076056" y="1196752"/>
            <a:ext cx="3817119" cy="83099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TW"/>
            </a:defPPr>
            <a:lvl1pPr marL="342900" indent="-342900">
              <a:buFont typeface="Wingdings" pitchFamily="2" charset="2"/>
              <a:buChar char="ü"/>
              <a:defRPr kumimoji="0" sz="2400">
                <a:solidFill>
                  <a:srgbClr val="0066FF"/>
                </a:solidFill>
                <a:latin typeface="微軟正黑體" pitchFamily="34" charset="-120"/>
                <a:ea typeface="微軟正黑體" pitchFamily="34" charset="-120"/>
              </a:defRPr>
            </a:lvl1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過渡到新學年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由現學年過渡到新學年 </a:t>
            </a:r>
          </a:p>
        </p:txBody>
      </p:sp>
      <p:sp>
        <p:nvSpPr>
          <p:cNvPr id="14346" name="Text Box 10"/>
          <p:cNvSpPr txBox="1">
            <a:spLocks noChangeArrowheads="1"/>
          </p:cNvSpPr>
          <p:nvPr/>
        </p:nvSpPr>
        <p:spPr bwMode="auto">
          <a:xfrm>
            <a:off x="4644008" y="4077072"/>
            <a:ext cx="2320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新學年不存在任何學生的升級記錄</a:t>
            </a:r>
          </a:p>
        </p:txBody>
      </p:sp>
      <p:sp>
        <p:nvSpPr>
          <p:cNvPr id="14347" name="Text Box 11"/>
          <p:cNvSpPr txBox="1">
            <a:spLocks noChangeArrowheads="1"/>
          </p:cNvSpPr>
          <p:nvPr/>
        </p:nvSpPr>
        <p:spPr bwMode="auto">
          <a:xfrm>
            <a:off x="4626694" y="2787650"/>
            <a:ext cx="3041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zh-TW"/>
            </a:defPPr>
            <a:lvl1pPr>
              <a:defRPr kumimoji="0">
                <a:solidFill>
                  <a:srgbClr val="002060"/>
                </a:solidFill>
                <a:latin typeface="微軟正黑體" pitchFamily="34" charset="-120"/>
                <a:ea typeface="微軟正黑體" pitchFamily="34" charset="-12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8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所有在校學生於新學年中必需具備升級記錄 </a:t>
            </a:r>
          </a:p>
        </p:txBody>
      </p:sp>
      <p:sp>
        <p:nvSpPr>
          <p:cNvPr id="14350" name="Rectangle 14"/>
          <p:cNvSpPr>
            <a:spLocks noChangeArrowheads="1"/>
          </p:cNvSpPr>
          <p:nvPr/>
        </p:nvSpPr>
        <p:spPr bwMode="auto">
          <a:xfrm>
            <a:off x="539552" y="116632"/>
            <a:ext cx="8050212" cy="648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5400" b="1" i="0" u="none" strike="noStrike" kern="1200" cap="all" spc="0" normalizeH="0" baseline="0" noProof="0" dirty="0">
                <a:ln w="9000" cmpd="sng">
                  <a:solidFill>
                    <a:srgbClr val="CC00FF"/>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微軟正黑體" pitchFamily="34" charset="-120"/>
                <a:ea typeface="微軟正黑體" pitchFamily="34" charset="-120"/>
                <a:cs typeface="+mn-cs"/>
              </a:rPr>
              <a:t>學年過渡策劃流程</a:t>
            </a:r>
          </a:p>
        </p:txBody>
      </p:sp>
      <p:sp>
        <p:nvSpPr>
          <p:cNvPr id="2" name="向下箭號 1"/>
          <p:cNvSpPr/>
          <p:nvPr/>
        </p:nvSpPr>
        <p:spPr>
          <a:xfrm>
            <a:off x="2074986" y="2284115"/>
            <a:ext cx="624806" cy="1000869"/>
          </a:xfrm>
          <a:prstGeom prst="downArrow">
            <a:avLst/>
          </a:prstGeom>
          <a:solidFill>
            <a:srgbClr val="FF3300"/>
          </a:solidFill>
          <a:ln>
            <a:solidFill>
              <a:srgbClr val="002060"/>
            </a:solidFill>
          </a:ln>
        </p:spPr>
        <p:style>
          <a:lnRef idx="2">
            <a:schemeClr val="dk1">
              <a:shade val="50000"/>
            </a:schemeClr>
          </a:lnRef>
          <a:fillRef idx="1003">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1200" cap="all" spc="0" normalizeH="0" baseline="0" noProof="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a:ea typeface="+mn-ea"/>
              <a:cs typeface="+mn-cs"/>
            </a:endParaRPr>
          </a:p>
        </p:txBody>
      </p:sp>
      <p:sp>
        <p:nvSpPr>
          <p:cNvPr id="3" name="上彎箭號 2"/>
          <p:cNvSpPr/>
          <p:nvPr/>
        </p:nvSpPr>
        <p:spPr>
          <a:xfrm>
            <a:off x="4644008" y="1993429"/>
            <a:ext cx="3672408" cy="1651595"/>
          </a:xfrm>
          <a:prstGeom prst="bentUpArrow">
            <a:avLst>
              <a:gd name="adj1" fmla="val 12697"/>
              <a:gd name="adj2" fmla="val 17595"/>
              <a:gd name="adj3" fmla="val 21540"/>
            </a:avLst>
          </a:prstGeom>
          <a:solidFill>
            <a:srgbClr val="FF3300"/>
          </a:solidFill>
          <a:ln>
            <a:solidFill>
              <a:srgbClr val="002060"/>
            </a:solidFill>
          </a:ln>
        </p:spPr>
        <p:style>
          <a:lnRef idx="2">
            <a:schemeClr val="dk1">
              <a:shade val="50000"/>
            </a:schemeClr>
          </a:lnRef>
          <a:fillRef idx="1003">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1200" cap="all" spc="0" normalizeH="0" baseline="0" noProof="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a:ea typeface="+mn-ea"/>
              <a:cs typeface="+mn-cs"/>
            </a:endParaRPr>
          </a:p>
        </p:txBody>
      </p:sp>
      <p:sp>
        <p:nvSpPr>
          <p:cNvPr id="20" name="上彎箭號 19"/>
          <p:cNvSpPr/>
          <p:nvPr/>
        </p:nvSpPr>
        <p:spPr>
          <a:xfrm flipV="1">
            <a:off x="4626694" y="3869432"/>
            <a:ext cx="3689722" cy="1575792"/>
          </a:xfrm>
          <a:prstGeom prst="bentUpArrow">
            <a:avLst>
              <a:gd name="adj1" fmla="val 12697"/>
              <a:gd name="adj2" fmla="val 17595"/>
              <a:gd name="adj3" fmla="val 21540"/>
            </a:avLst>
          </a:prstGeom>
          <a:solidFill>
            <a:srgbClr val="006699"/>
          </a:solidFill>
          <a:ln>
            <a:solidFill>
              <a:srgbClr val="002060"/>
            </a:solidFill>
          </a:ln>
        </p:spPr>
        <p:style>
          <a:lnRef idx="2">
            <a:schemeClr val="dk1">
              <a:shade val="50000"/>
            </a:schemeClr>
          </a:lnRef>
          <a:fillRef idx="1003">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1" i="0" u="none" strike="noStrike" kern="1200" cap="all" spc="0" normalizeH="0" baseline="0" noProof="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uLnTx/>
              <a:uFillTx/>
              <a:latin typeface="Arial"/>
              <a:ea typeface="+mn-ea"/>
              <a:cs typeface="+mn-cs"/>
            </a:endParaRPr>
          </a:p>
        </p:txBody>
      </p:sp>
      <p:sp>
        <p:nvSpPr>
          <p:cNvPr id="14341" name="Text Box 5"/>
          <p:cNvSpPr txBox="1">
            <a:spLocks noChangeArrowheads="1"/>
          </p:cNvSpPr>
          <p:nvPr/>
        </p:nvSpPr>
        <p:spPr bwMode="auto">
          <a:xfrm>
            <a:off x="179512" y="3356992"/>
            <a:ext cx="4447182" cy="83099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TW"/>
            </a:defPPr>
            <a:lvl1pPr marL="342900" indent="-342900">
              <a:buFont typeface="Wingdings" pitchFamily="2" charset="2"/>
              <a:buChar char="ü"/>
              <a:defRPr kumimoji="0" sz="2400">
                <a:solidFill>
                  <a:srgbClr val="0066FF"/>
                </a:solidFill>
                <a:latin typeface="微軟正黑體" pitchFamily="34" charset="-120"/>
                <a:ea typeface="微軟正黑體" pitchFamily="34" charset="-120"/>
              </a:defRPr>
            </a:lvl1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開始新學年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複製</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現學年</a:t>
            </a:r>
            <a:r>
              <a:rPr kumimoji="0" lang="zh-TW" altLang="en-US" sz="2400" b="0" i="0" u="none" strike="noStrike" kern="1200" cap="none" spc="0" normalizeH="0" baseline="0" noProof="0" dirty="0">
                <a:ln>
                  <a:noFill/>
                </a:ln>
                <a:solidFill>
                  <a:srgbClr val="0066FF"/>
                </a:solidFill>
                <a:effectLst/>
                <a:uLnTx/>
                <a:uFillTx/>
                <a:latin typeface="微軟正黑體" pitchFamily="34" charset="-120"/>
                <a:ea typeface="微軟正黑體" pitchFamily="34" charset="-120"/>
                <a:cs typeface="+mn-cs"/>
              </a:rPr>
              <a:t>的資料到</a:t>
            </a:r>
            <a:r>
              <a:rPr kumimoji="0" lang="zh-TW" altLang="en-US" sz="24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新學年 </a:t>
            </a:r>
          </a:p>
        </p:txBody>
      </p:sp>
    </p:spTree>
    <p:extLst>
      <p:ext uri="{BB962C8B-B14F-4D97-AF65-F5344CB8AC3E}">
        <p14:creationId xmlns:p14="http://schemas.microsoft.com/office/powerpoint/2010/main" val="1898471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3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346"/>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43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4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animBg="1"/>
      <p:bldP spid="14344" grpId="0" animBg="1"/>
      <p:bldP spid="14346" grpId="0"/>
      <p:bldP spid="14347" grpId="0"/>
      <p:bldP spid="2" grpId="0" animBg="1"/>
      <p:bldP spid="3" grpId="0" animBg="1"/>
      <p:bldP spid="20" grpId="0" animBg="1"/>
      <p:bldP spid="1434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66888" y="254000"/>
            <a:ext cx="7264400" cy="762000"/>
          </a:xfrm>
        </p:spPr>
        <p:txBody>
          <a:bodyPr/>
          <a:lstStyle/>
          <a:p>
            <a:pPr>
              <a:defRPr/>
            </a:pP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5. </a:t>
            </a:r>
            <a:r>
              <a:rPr altLang="zh-HK"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編修科目資料</a:t>
            </a:r>
            <a:r>
              <a:rPr lang="en-US" altLang="zh-TW" sz="3600"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lang="en-US" altLang="zh-TW" dirty="0">
                <a:effectLst>
                  <a:outerShdw blurRad="38100" dist="38100" dir="2700000" algn="tl">
                    <a:srgbClr val="C0C0C0"/>
                  </a:outerShdw>
                </a:effectLst>
                <a:latin typeface="新細明體" panose="02020500000000000000" pitchFamily="18" charset="-120"/>
                <a:ea typeface="新細明體" panose="02020500000000000000" pitchFamily="18" charset="-120"/>
              </a:rPr>
              <a:t>– </a:t>
            </a:r>
            <a:r>
              <a:rPr dirty="0">
                <a:solidFill>
                  <a:srgbClr val="CC0066"/>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科目集</a:t>
            </a:r>
            <a:r>
              <a:rPr dirty="0">
                <a:effectLst>
                  <a:outerShdw blurRad="38100" dist="38100" dir="2700000" algn="tl">
                    <a:srgbClr val="C0C0C0"/>
                  </a:outerShdw>
                </a:effectLst>
                <a:latin typeface="新細明體" panose="02020500000000000000" pitchFamily="18" charset="-120"/>
                <a:ea typeface="新細明體" panose="02020500000000000000" pitchFamily="18" charset="-120"/>
              </a:rPr>
              <a:t>及</a:t>
            </a:r>
            <a:r>
              <a:rPr lang="zh-HK" dirty="0">
                <a:solidFill>
                  <a:srgbClr val="00B050"/>
                </a:solidFill>
                <a:effectLst>
                  <a:outerShdw blurRad="38100" dist="38100" dir="2700000" algn="tl">
                    <a:srgbClr val="C0C0C0"/>
                  </a:outerShdw>
                </a:effectLst>
                <a:latin typeface="新細明體" panose="02020500000000000000" pitchFamily="18" charset="-120"/>
                <a:ea typeface="新細明體" panose="02020500000000000000" pitchFamily="18" charset="-120"/>
              </a:rPr>
              <a:t>非科目集</a:t>
            </a:r>
            <a:endParaRPr lang="zh-HK" dirty="0">
              <a:solidFill>
                <a:srgbClr val="CC0066"/>
              </a:solidFill>
              <a:effectLst>
                <a:outerShdw blurRad="38100" dist="38100" dir="2700000" algn="tl">
                  <a:srgbClr val="C0C0C0"/>
                </a:outerShdw>
              </a:effectLst>
              <a:ea typeface="新細明體" panose="02020500000000000000" pitchFamily="18" charset="-120"/>
            </a:endParaRPr>
          </a:p>
        </p:txBody>
      </p:sp>
      <p:sp>
        <p:nvSpPr>
          <p:cNvPr id="72707" name="投影片編號版面配置區 3"/>
          <p:cNvSpPr>
            <a:spLocks noGrp="1"/>
          </p:cNvSpPr>
          <p:nvPr>
            <p:ph type="sldNum" sz="quarter" idx="12"/>
          </p:nvPr>
        </p:nvSpPr>
        <p:spPr>
          <a:xfrm>
            <a:off x="68580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17F88DDE-5B6E-427B-98B4-AAE6979EEC6B}"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內容版面配置區 2"/>
          <p:cNvSpPr>
            <a:spLocks noGrp="1"/>
          </p:cNvSpPr>
          <p:nvPr>
            <p:ph idx="1"/>
          </p:nvPr>
        </p:nvSpPr>
        <p:spPr/>
        <p:txBody>
          <a:bodyPr/>
          <a:lstStyle/>
          <a:p>
            <a:pPr>
              <a:defRPr/>
            </a:pPr>
            <a:r>
              <a:rPr lang="zh-TW" altLang="en-US" sz="2800" dirty="0">
                <a:latin typeface="新細明體" panose="02020500000000000000" pitchFamily="18" charset="-120"/>
                <a:ea typeface="新細明體" panose="02020500000000000000" pitchFamily="18" charset="-120"/>
              </a:rPr>
              <a:t>跨班別科目</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科目集</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非科目集</a:t>
            </a:r>
            <a:r>
              <a:rPr lang="en-US" altLang="zh-TW" sz="2800" dirty="0">
                <a:latin typeface="新細明體" panose="02020500000000000000" pitchFamily="18" charset="-120"/>
                <a:ea typeface="新細明體" panose="02020500000000000000" pitchFamily="18" charset="-120"/>
              </a:rPr>
              <a:t>)–</a:t>
            </a:r>
            <a:r>
              <a:rPr lang="zh-TW" altLang="en-US" sz="2800" dirty="0">
                <a:latin typeface="新細明體" panose="02020500000000000000" pitchFamily="18" charset="-120"/>
                <a:ea typeface="新細明體" panose="02020500000000000000" pitchFamily="18" charset="-120"/>
              </a:rPr>
              <a:t>時間表編排設定 </a:t>
            </a:r>
          </a:p>
          <a:p>
            <a:pPr marL="0" indent="0">
              <a:buFont typeface="Wingdings" panose="05000000000000000000" pitchFamily="2" charset="2"/>
              <a:buNone/>
              <a:defRPr/>
            </a:pPr>
            <a:r>
              <a:rPr lang="zh-TW" altLang="en-US" sz="2800" dirty="0">
                <a:solidFill>
                  <a:srgbClr val="FF0000"/>
                </a:solidFill>
                <a:latin typeface="新細明體" panose="02020500000000000000" pitchFamily="18" charset="-120"/>
                <a:ea typeface="新細明體" panose="02020500000000000000" pitchFamily="18" charset="-120"/>
              </a:rPr>
              <a:t>    獨立版時間表編排工具</a:t>
            </a:r>
            <a:r>
              <a:rPr lang="en-US" altLang="zh-TW" sz="2800" dirty="0">
                <a:solidFill>
                  <a:srgbClr val="FF0000"/>
                </a:solidFill>
                <a:latin typeface="新細明體" panose="02020500000000000000" pitchFamily="18" charset="-120"/>
                <a:ea typeface="新細明體" panose="02020500000000000000" pitchFamily="18" charset="-120"/>
              </a:rPr>
              <a:t>/STT</a:t>
            </a:r>
          </a:p>
          <a:p>
            <a:pPr marL="0" indent="0">
              <a:buFont typeface="Wingdings" panose="05000000000000000000" pitchFamily="2" charset="2"/>
              <a:buNone/>
              <a:defRPr/>
            </a:pPr>
            <a:r>
              <a:rPr lang="zh-TW" altLang="en-US" sz="2000" dirty="0">
                <a:solidFill>
                  <a:schemeClr val="tx2"/>
                </a:solidFill>
                <a:latin typeface="新細明體" panose="02020500000000000000" pitchFamily="18" charset="-120"/>
                <a:ea typeface="新細明體" panose="02020500000000000000" pitchFamily="18" charset="-120"/>
              </a:rPr>
              <a:t>     </a:t>
            </a:r>
            <a:endParaRPr lang="zh-HK" altLang="en-US" dirty="0">
              <a:ea typeface="新細明體" panose="02020500000000000000" pitchFamily="18" charset="-120"/>
            </a:endParaRPr>
          </a:p>
        </p:txBody>
      </p:sp>
      <p:pic>
        <p:nvPicPr>
          <p:cNvPr id="12" name="圖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2538413"/>
            <a:ext cx="892016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3154363" y="4164013"/>
            <a:ext cx="5715000" cy="16668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4" name="Rectangle 13"/>
          <p:cNvSpPr>
            <a:spLocks noChangeArrowheads="1"/>
          </p:cNvSpPr>
          <p:nvPr/>
        </p:nvSpPr>
        <p:spPr bwMode="auto">
          <a:xfrm>
            <a:off x="3154363" y="4351338"/>
            <a:ext cx="5715000" cy="422275"/>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8" name="爆炸 1 7"/>
          <p:cNvSpPr/>
          <p:nvPr/>
        </p:nvSpPr>
        <p:spPr bwMode="auto">
          <a:xfrm>
            <a:off x="5500688" y="4973638"/>
            <a:ext cx="3436937" cy="1362075"/>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6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節省編排時間表前輸入資料的時間</a:t>
            </a:r>
            <a:endParaRPr kumimoji="0" lang="zh-HK" altLang="en-US" sz="16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9" name="矩形 8">
            <a:hlinkClick r:id="rId3"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25" y="3525617"/>
            <a:ext cx="8605749" cy="2103839"/>
          </a:xfrm>
          <a:prstGeom prst="rect">
            <a:avLst/>
          </a:prstGeom>
          <a:ln w="9525">
            <a:noFill/>
          </a:ln>
        </p:spPr>
      </p:pic>
      <p:sp>
        <p:nvSpPr>
          <p:cNvPr id="28677" name="Text Box 8"/>
          <p:cNvSpPr txBox="1">
            <a:spLocks noChangeArrowheads="1"/>
          </p:cNvSpPr>
          <p:nvPr/>
        </p:nvSpPr>
        <p:spPr bwMode="auto">
          <a:xfrm>
            <a:off x="533400" y="1676400"/>
            <a:ext cx="8001000" cy="1644610"/>
          </a:xfrm>
          <a:prstGeom prst="ellipse">
            <a:avLst/>
          </a:prstGeom>
          <a:solidFill>
            <a:srgbClr val="CCCCFF"/>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defPPr>
              <a:defRPr lang="en-US"/>
            </a:defPPr>
            <a:lvl1pPr algn="l">
              <a:spcBef>
                <a:spcPct val="50000"/>
              </a:spcBef>
              <a:defRPr b="1">
                <a:solidFill>
                  <a:srgbClr val="C00000"/>
                </a:solidFill>
                <a:latin typeface="新細明體" pitchFamily="18" charset="-120"/>
                <a:ea typeface="新細明體" pitchFamily="18" charset="-12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7030A0"/>
                </a:solidFill>
                <a:effectLst/>
                <a:uLnTx/>
                <a:uFillTx/>
                <a:latin typeface="新細明體" pitchFamily="18" charset="-120"/>
                <a:ea typeface="新細明體" pitchFamily="18" charset="-120"/>
                <a:cs typeface="+mn-cs"/>
              </a:rPr>
              <a:t>當確定學校資料後，不能修改以下資料：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7030A0"/>
                </a:solidFill>
                <a:effectLst/>
                <a:uLnTx/>
                <a:uFillTx/>
                <a:latin typeface="新細明體" pitchFamily="18" charset="-120"/>
                <a:ea typeface="新細明體" pitchFamily="18" charset="-120"/>
                <a:cs typeface="+mn-cs"/>
              </a:rPr>
              <a:t>班級結構、校曆基本設定、學期資料、班別基本資料、班本科目、跨班別科目組別及科目組別。</a:t>
            </a:r>
            <a:endParaRPr kumimoji="0" lang="en-US" altLang="zh-TW" sz="2000" b="1" i="0" u="none" strike="noStrike" kern="1200" cap="none" spc="0" normalizeH="0" baseline="0" noProof="0" dirty="0">
              <a:ln>
                <a:noFill/>
              </a:ln>
              <a:solidFill>
                <a:srgbClr val="7030A0"/>
              </a:solidFill>
              <a:effectLst/>
              <a:uLnTx/>
              <a:uFillTx/>
              <a:latin typeface="新細明體" pitchFamily="18" charset="-120"/>
              <a:ea typeface="新細明體" pitchFamily="18" charset="-120"/>
              <a:cs typeface="+mn-cs"/>
            </a:endParaRPr>
          </a:p>
        </p:txBody>
      </p:sp>
      <p:sp>
        <p:nvSpPr>
          <p:cNvPr id="104454" name="Rectangle 9"/>
          <p:cNvSpPr>
            <a:spLocks noChangeArrowheads="1"/>
          </p:cNvSpPr>
          <p:nvPr/>
        </p:nvSpPr>
        <p:spPr bwMode="auto">
          <a:xfrm>
            <a:off x="3828642" y="5091403"/>
            <a:ext cx="1447800" cy="5334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04455" name="Rectangle 10"/>
          <p:cNvSpPr>
            <a:spLocks noChangeArrowheads="1"/>
          </p:cNvSpPr>
          <p:nvPr/>
        </p:nvSpPr>
        <p:spPr bwMode="auto">
          <a:xfrm>
            <a:off x="1600200" y="3996702"/>
            <a:ext cx="914400" cy="4572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4" name="標題 3"/>
          <p:cNvSpPr>
            <a:spLocks noGrp="1"/>
          </p:cNvSpPr>
          <p:nvPr>
            <p:ph type="title"/>
          </p:nvPr>
        </p:nvSpPr>
        <p:spPr/>
        <p:txBody>
          <a:bodyPr/>
          <a:lstStyle/>
          <a:p>
            <a:pPr>
              <a:defRPr/>
            </a:pPr>
            <a:r>
              <a:rPr sz="3600" dirty="0">
                <a:latin typeface="新細明體" panose="02020500000000000000" pitchFamily="18" charset="-120"/>
                <a:ea typeface="新細明體" panose="02020500000000000000" pitchFamily="18" charset="-120"/>
                <a:cs typeface="Times New Roman" panose="02020603050405020304" pitchFamily="18" charset="0"/>
              </a:rPr>
              <a:t>6. </a:t>
            </a:r>
            <a:r>
              <a:rPr lang="zh-TW" altLang="en-US" sz="3600" dirty="0">
                <a:effectLst>
                  <a:outerShdw blurRad="38100" dist="38100" dir="2700000" algn="tl">
                    <a:srgbClr val="C0C0C0"/>
                  </a:outerShdw>
                </a:effectLst>
                <a:ea typeface="新細明體" charset="-120"/>
              </a:rPr>
              <a:t>確定學校資料</a:t>
            </a:r>
          </a:p>
        </p:txBody>
      </p:sp>
      <p:pic>
        <p:nvPicPr>
          <p:cNvPr id="7" name="圖片 6"/>
          <p:cNvPicPr>
            <a:picLocks noChangeAspect="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blip>
          <a:stretch>
            <a:fillRect/>
          </a:stretch>
        </p:blipFill>
        <p:spPr>
          <a:xfrm rot="10800000" flipV="1">
            <a:off x="304800" y="1565321"/>
            <a:ext cx="8305799" cy="1857895"/>
          </a:xfrm>
          <a:prstGeom prst="rect">
            <a:avLst/>
          </a:prstGeom>
          <a:noFill/>
          <a:ln>
            <a:noFill/>
          </a:ln>
        </p:spPr>
      </p:pic>
      <p:sp>
        <p:nvSpPr>
          <p:cNvPr id="7373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6B02196E-13E4-44C9-AD7D-8F609D27649E}"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 name="矩形 8">
            <a:hlinkClick r:id="rId5" action="ppaction://hlinksldjump"/>
          </p:cNvPr>
          <p:cNvSpPr/>
          <p:nvPr/>
        </p:nvSpPr>
        <p:spPr bwMode="auto">
          <a:xfrm>
            <a:off x="155575"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策劃新學年流程</a:t>
            </a:r>
            <a:endParaRPr kumimoji="0" lang="zh-HK" altLang="en-US" sz="11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4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animBg="1"/>
      <p:bldP spid="104455"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矩形 2"/>
          <p:cNvSpPr/>
          <p:nvPr/>
        </p:nvSpPr>
        <p:spPr bwMode="auto">
          <a:xfrm>
            <a:off x="383986" y="1163012"/>
            <a:ext cx="8455214" cy="1015635"/>
          </a:xfrm>
          <a:prstGeom prst="rect">
            <a:avLst/>
          </a:prstGeom>
          <a:solidFill>
            <a:srgbClr val="FFCCFF"/>
          </a:solidFill>
          <a:ln w="38160">
            <a:noFill/>
            <a:miter lim="800000"/>
            <a:headEnd/>
            <a:tailEnd/>
          </a:ln>
          <a:effectLst/>
          <a:scene3d>
            <a:camera prst="orthographicFront"/>
            <a:lightRig rig="threePt" dir="t"/>
          </a:scene3d>
          <a:sp3d>
            <a:bevelT w="165100" prst="coolSlant"/>
          </a:sp3d>
          <a:extLst/>
        </p:spPr>
        <p:txBody>
          <a:bodyPr lIns="90000" tIns="46800" rIns="90000" bIns="46800" rtlCol="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US" sz="32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75778" name="標題 1"/>
          <p:cNvSpPr>
            <a:spLocks noGrp="1"/>
          </p:cNvSpPr>
          <p:nvPr>
            <p:ph type="title"/>
          </p:nvPr>
        </p:nvSpPr>
        <p:spPr>
          <a:xfrm>
            <a:off x="1752600" y="266700"/>
            <a:ext cx="7162800" cy="762000"/>
          </a:xfrm>
        </p:spPr>
        <p:txBody>
          <a:bodyPr/>
          <a:lstStyle/>
          <a:p>
            <a:pPr marL="342900" indent="-342900"/>
            <a:r>
              <a:rPr lang="zh-HK" altLang="zh-HK" sz="3600" dirty="0">
                <a:effectLst/>
                <a:ea typeface="新細明體" panose="02020500000000000000" pitchFamily="18" charset="-120"/>
              </a:rPr>
              <a:t>班別及科目資料調查</a:t>
            </a:r>
          </a:p>
        </p:txBody>
      </p:sp>
      <p:sp>
        <p:nvSpPr>
          <p:cNvPr id="94211" name="Rectangle 3"/>
          <p:cNvSpPr>
            <a:spLocks noGrp="1" noChangeArrowheads="1"/>
          </p:cNvSpPr>
          <p:nvPr>
            <p:ph idx="1"/>
          </p:nvPr>
        </p:nvSpPr>
        <p:spPr>
          <a:xfrm>
            <a:off x="225829" y="1670830"/>
            <a:ext cx="8229600" cy="4608512"/>
          </a:xfrm>
        </p:spPr>
        <p:txBody>
          <a:bodyPr/>
          <a:lstStyle/>
          <a:p>
            <a:pPr marL="457200" lvl="1" indent="0">
              <a:buFont typeface="Wingdings" panose="05000000000000000000" pitchFamily="2" charset="2"/>
              <a:buNone/>
              <a:defRPr/>
            </a:pPr>
            <a:endParaRPr lang="en-US" altLang="zh-TW" sz="2800" b="1" dirty="0">
              <a:latin typeface="新細明體" panose="02020500000000000000" pitchFamily="18" charset="-120"/>
              <a:ea typeface="新細明體" panose="02020500000000000000" pitchFamily="18" charset="-120"/>
            </a:endParaRPr>
          </a:p>
          <a:p>
            <a:pPr marL="457200" lvl="1" indent="0">
              <a:buFont typeface="Wingdings" panose="05000000000000000000" pitchFamily="2" charset="2"/>
              <a:buNone/>
              <a:defRPr/>
            </a:pPr>
            <a:r>
              <a:rPr lang="zh-TW" altLang="en-US" sz="2800" b="1" dirty="0">
                <a:latin typeface="新細明體" panose="02020500000000000000" pitchFamily="18" charset="-120"/>
                <a:ea typeface="新細明體" panose="02020500000000000000" pitchFamily="18" charset="-120"/>
              </a:rPr>
              <a:t>班別及科目資料調查 </a:t>
            </a:r>
            <a:r>
              <a:rPr lang="zh-TW" altLang="en-US" sz="2800" dirty="0">
                <a:latin typeface="新細明體" panose="02020500000000000000" pitchFamily="18" charset="-120"/>
                <a:ea typeface="新細明體" panose="02020500000000000000" pitchFamily="18" charset="-120"/>
              </a:rPr>
              <a:t>收集的資料包括：</a:t>
            </a:r>
            <a:endParaRPr lang="en-US" altLang="zh-TW" sz="2800" dirty="0">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收生人數</a:t>
            </a:r>
            <a:r>
              <a:rPr lang="en-US" altLang="zh-TW" sz="2400" dirty="0">
                <a:solidFill>
                  <a:srgbClr val="800080"/>
                </a:solidFill>
                <a:latin typeface="新細明體" panose="02020500000000000000" pitchFamily="18" charset="-120"/>
                <a:ea typeface="新細明體" panose="02020500000000000000" pitchFamily="18" charset="-120"/>
              </a:rPr>
              <a:t>:</a:t>
            </a:r>
            <a:r>
              <a:rPr lang="zh-TW" altLang="en-US" sz="2400" dirty="0">
                <a:solidFill>
                  <a:srgbClr val="800080"/>
                </a:solidFill>
                <a:latin typeface="新細明體" panose="02020500000000000000" pitchFamily="18" charset="-120"/>
                <a:ea typeface="新細明體" panose="02020500000000000000" pitchFamily="18" charset="-120"/>
              </a:rPr>
              <a:t>「男生人數」及「女生人數」是根據 </a:t>
            </a:r>
            <a:r>
              <a:rPr lang="en-US" altLang="zh-TW" sz="2400" dirty="0">
                <a:solidFill>
                  <a:srgbClr val="FF0000"/>
                </a:solidFill>
                <a:latin typeface="新細明體" panose="02020500000000000000" pitchFamily="18" charset="-120"/>
                <a:ea typeface="新細明體" panose="02020500000000000000" pitchFamily="18" charset="-120"/>
              </a:rPr>
              <a:t>2024 </a:t>
            </a:r>
            <a:r>
              <a:rPr lang="zh-TW" altLang="en-US" sz="2400" dirty="0">
                <a:solidFill>
                  <a:srgbClr val="FF0000"/>
                </a:solidFill>
                <a:latin typeface="新細明體" panose="02020500000000000000" pitchFamily="18" charset="-120"/>
                <a:ea typeface="新細明體" panose="02020500000000000000" pitchFamily="18" charset="-120"/>
              </a:rPr>
              <a:t>年 </a:t>
            </a:r>
            <a:r>
              <a:rPr lang="en-US" altLang="zh-TW" sz="2400" dirty="0">
                <a:solidFill>
                  <a:srgbClr val="FF0000"/>
                </a:solidFill>
                <a:latin typeface="新細明體" panose="02020500000000000000" pitchFamily="18" charset="-120"/>
                <a:ea typeface="新細明體" panose="02020500000000000000" pitchFamily="18" charset="-120"/>
              </a:rPr>
              <a:t>9</a:t>
            </a:r>
            <a:r>
              <a:rPr lang="zh-TW" altLang="en-US" sz="2400" dirty="0">
                <a:solidFill>
                  <a:srgbClr val="FF0000"/>
                </a:solidFill>
                <a:latin typeface="新細明體" panose="02020500000000000000" pitchFamily="18" charset="-120"/>
                <a:ea typeface="新細明體" panose="02020500000000000000" pitchFamily="18" charset="-120"/>
              </a:rPr>
              <a:t>月 </a:t>
            </a:r>
            <a:r>
              <a:rPr lang="zh-TW" altLang="en-US" sz="2400" dirty="0">
                <a:solidFill>
                  <a:srgbClr val="800080"/>
                </a:solidFill>
                <a:latin typeface="新細明體" panose="02020500000000000000" pitchFamily="18" charset="-120"/>
                <a:ea typeface="新細明體" panose="02020500000000000000" pitchFamily="18" charset="-120"/>
              </a:rPr>
              <a:t>的</a:t>
            </a:r>
            <a:r>
              <a:rPr lang="zh-TW" altLang="en-US" sz="2400" dirty="0">
                <a:solidFill>
                  <a:srgbClr val="FF0000"/>
                </a:solidFill>
                <a:latin typeface="新細明體" panose="02020500000000000000" pitchFamily="18" charset="-120"/>
                <a:ea typeface="新細明體" panose="02020500000000000000" pitchFamily="18" charset="-120"/>
              </a:rPr>
              <a:t>學生收錄實況</a:t>
            </a:r>
            <a:r>
              <a:rPr lang="zh-TW" altLang="en-US" sz="2400" dirty="0">
                <a:solidFill>
                  <a:srgbClr val="800080"/>
                </a:solidFill>
                <a:latin typeface="新細明體" panose="02020500000000000000" pitchFamily="18" charset="-120"/>
                <a:ea typeface="新細明體" panose="02020500000000000000" pitchFamily="18" charset="-120"/>
              </a:rPr>
              <a:t>計算所得</a:t>
            </a:r>
            <a:endParaRPr lang="en-US" altLang="zh-TW" sz="2400" dirty="0">
              <a:solidFill>
                <a:srgbClr val="800080"/>
              </a:solidFill>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班級種類</a:t>
            </a:r>
            <a:r>
              <a:rPr lang="en-US" altLang="zh-TW" sz="2400" dirty="0">
                <a:solidFill>
                  <a:srgbClr val="800080"/>
                </a:solidFill>
                <a:latin typeface="新細明體" panose="02020500000000000000" pitchFamily="18" charset="-120"/>
                <a:ea typeface="新細明體" panose="02020500000000000000" pitchFamily="18" charset="-120"/>
              </a:rPr>
              <a:t>: </a:t>
            </a:r>
            <a:r>
              <a:rPr lang="zh-TW" altLang="en-US" sz="2400" dirty="0">
                <a:solidFill>
                  <a:srgbClr val="800080"/>
                </a:solidFill>
                <a:ea typeface="新細明體" panose="02020500000000000000" pitchFamily="18" charset="-120"/>
              </a:rPr>
              <a:t>中學必須同時遞交</a:t>
            </a:r>
            <a:r>
              <a:rPr lang="zh-TW" altLang="en-US" sz="2400" dirty="0">
                <a:solidFill>
                  <a:srgbClr val="800080"/>
                </a:solidFill>
                <a:ea typeface="新細明體" panose="02020500000000000000" pitchFamily="18" charset="-120"/>
                <a:hlinkClick r:id="rId3" action="ppaction://hlinksldjump"/>
              </a:rPr>
              <a:t>班別</a:t>
            </a:r>
            <a:r>
              <a:rPr lang="en-US" altLang="zh-TW" sz="2400" dirty="0">
                <a:solidFill>
                  <a:srgbClr val="800080"/>
                </a:solidFill>
                <a:ea typeface="新細明體" panose="02020500000000000000" pitchFamily="18" charset="-120"/>
                <a:hlinkClick r:id="rId3" action="ppaction://hlinksldjump"/>
              </a:rPr>
              <a:t>(by class)</a:t>
            </a:r>
            <a:r>
              <a:rPr lang="zh-TW" altLang="en-US" sz="2400" dirty="0">
                <a:solidFill>
                  <a:srgbClr val="800080"/>
                </a:solidFill>
                <a:ea typeface="新細明體" panose="02020500000000000000" pitchFamily="18" charset="-120"/>
              </a:rPr>
              <a:t>及</a:t>
            </a:r>
            <a:r>
              <a:rPr lang="zh-TW" altLang="en-US" sz="2400" dirty="0">
                <a:solidFill>
                  <a:srgbClr val="800080"/>
                </a:solidFill>
                <a:ea typeface="新細明體" panose="02020500000000000000" pitchFamily="18" charset="-120"/>
                <a:hlinkClick r:id="rId4" action="ppaction://hlinksldjump"/>
              </a:rPr>
              <a:t>級別</a:t>
            </a:r>
            <a:r>
              <a:rPr lang="en-US" altLang="zh-TW" sz="2400" dirty="0">
                <a:solidFill>
                  <a:srgbClr val="800080"/>
                </a:solidFill>
                <a:ea typeface="新細明體" panose="02020500000000000000" pitchFamily="18" charset="-120"/>
                <a:hlinkClick r:id="rId4" action="ppaction://hlinksldjump"/>
              </a:rPr>
              <a:t>(by class level)</a:t>
            </a:r>
            <a:r>
              <a:rPr lang="zh-TW" altLang="en-US" sz="2400" dirty="0">
                <a:solidFill>
                  <a:srgbClr val="800080"/>
                </a:solidFill>
                <a:ea typeface="新細明體" panose="02020500000000000000" pitchFamily="18" charset="-120"/>
              </a:rPr>
              <a:t>的科目資料</a:t>
            </a:r>
            <a:endParaRPr lang="en-US" altLang="zh-TW" sz="2400" dirty="0">
              <a:solidFill>
                <a:srgbClr val="800080"/>
              </a:solidFill>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科目資料</a:t>
            </a:r>
            <a:r>
              <a:rPr lang="en-US" altLang="zh-TW" sz="2400" dirty="0">
                <a:solidFill>
                  <a:srgbClr val="800080"/>
                </a:solidFill>
                <a:latin typeface="新細明體" panose="02020500000000000000" pitchFamily="18" charset="-120"/>
                <a:ea typeface="新細明體" panose="02020500000000000000" pitchFamily="18" charset="-120"/>
              </a:rPr>
              <a:t>:</a:t>
            </a:r>
            <a:r>
              <a:rPr lang="zh-TW" altLang="en-US" sz="2400" dirty="0">
                <a:solidFill>
                  <a:srgbClr val="800080"/>
                </a:solidFill>
                <a:latin typeface="新細明體" panose="02020500000000000000" pitchFamily="18" charset="-120"/>
                <a:ea typeface="新細明體" panose="02020500000000000000" pitchFamily="18" charset="-120"/>
              </a:rPr>
              <a:t> </a:t>
            </a:r>
            <a:r>
              <a:rPr lang="zh-TW" altLang="en-US" sz="2400" dirty="0">
                <a:solidFill>
                  <a:srgbClr val="800080"/>
                </a:solidFill>
                <a:ea typeface="新細明體" panose="02020500000000000000" pitchFamily="18" charset="-120"/>
              </a:rPr>
              <a:t>使用切合學校類別</a:t>
            </a:r>
            <a:r>
              <a:rPr lang="en-US" altLang="zh-TW" sz="2400" dirty="0">
                <a:solidFill>
                  <a:srgbClr val="800080"/>
                </a:solidFill>
                <a:ea typeface="新細明體" panose="02020500000000000000" pitchFamily="18" charset="-120"/>
              </a:rPr>
              <a:t>/</a:t>
            </a:r>
            <a:r>
              <a:rPr lang="zh-TW" altLang="en-US" sz="2400" dirty="0">
                <a:solidFill>
                  <a:srgbClr val="800080"/>
                </a:solidFill>
                <a:ea typeface="新細明體" panose="02020500000000000000" pitchFamily="18" charset="-120"/>
              </a:rPr>
              <a:t>級別的</a:t>
            </a:r>
            <a:r>
              <a:rPr lang="zh-TW" altLang="en-US" sz="2400" dirty="0">
                <a:solidFill>
                  <a:srgbClr val="FF0000"/>
                </a:solidFill>
                <a:ea typeface="新細明體" panose="02020500000000000000" pitchFamily="18" charset="-120"/>
                <a:hlinkClick r:id="rId5" action="ppaction://hlinksldjump"/>
              </a:rPr>
              <a:t>教育局科目代碼</a:t>
            </a:r>
            <a:endParaRPr lang="en-US" altLang="zh-TW" sz="2400" b="1" dirty="0">
              <a:solidFill>
                <a:schemeClr val="tx2"/>
              </a:solidFill>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學科教學語言</a:t>
            </a:r>
            <a:endParaRPr lang="en-US" altLang="zh-TW" sz="2400" b="1" dirty="0">
              <a:solidFill>
                <a:schemeClr val="tx2"/>
              </a:solidFill>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上課節數</a:t>
            </a:r>
            <a:endParaRPr lang="en-US" altLang="zh-TW" sz="2400" b="1" dirty="0">
              <a:solidFill>
                <a:schemeClr val="tx2"/>
              </a:solidFill>
              <a:latin typeface="新細明體" panose="02020500000000000000" pitchFamily="18" charset="-120"/>
              <a:ea typeface="新細明體" panose="02020500000000000000" pitchFamily="18" charset="-120"/>
            </a:endParaRPr>
          </a:p>
          <a:p>
            <a:pPr lvl="1">
              <a:defRPr/>
            </a:pPr>
            <a:r>
              <a:rPr lang="zh-TW" altLang="en-US" sz="2400" b="1" dirty="0">
                <a:solidFill>
                  <a:schemeClr val="tx2"/>
                </a:solidFill>
                <a:latin typeface="新細明體" panose="02020500000000000000" pitchFamily="18" charset="-120"/>
                <a:ea typeface="新細明體" panose="02020500000000000000" pitchFamily="18" charset="-120"/>
              </a:rPr>
              <a:t>課室資料</a:t>
            </a:r>
            <a:endParaRPr lang="en-US" altLang="zh-TW" sz="2400" dirty="0">
              <a:solidFill>
                <a:srgbClr val="800080"/>
              </a:solidFill>
              <a:latin typeface="新細明體" panose="02020500000000000000" pitchFamily="18" charset="-120"/>
              <a:ea typeface="新細明體" panose="02020500000000000000" pitchFamily="18" charset="-120"/>
            </a:endParaRPr>
          </a:p>
        </p:txBody>
      </p:sp>
      <p:sp>
        <p:nvSpPr>
          <p:cNvPr id="192522" name="Rectangle 10"/>
          <p:cNvSpPr>
            <a:spLocks noChangeArrowheads="1"/>
          </p:cNvSpPr>
          <p:nvPr/>
        </p:nvSpPr>
        <p:spPr bwMode="auto">
          <a:xfrm>
            <a:off x="685800" y="533400"/>
            <a:ext cx="7772400" cy="685800"/>
          </a:xfrm>
          <a:prstGeom prst="rect">
            <a:avLst/>
          </a:prstGeom>
          <a:noFill/>
          <a:ln>
            <a:noFill/>
          </a:ln>
          <a:effectLs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TW" sz="3200" b="1" i="0" u="none" strike="noStrike" kern="1200" cap="none" spc="0" normalizeH="0" baseline="0" noProof="0" dirty="0">
              <a:ln>
                <a:noFill/>
              </a:ln>
              <a:solidFill>
                <a:srgbClr val="003399"/>
              </a:solidFill>
              <a:effectLst>
                <a:outerShdw blurRad="38100" dist="38100" dir="2700000" algn="tl">
                  <a:srgbClr val="000000"/>
                </a:outerShdw>
              </a:effectLst>
              <a:uLnTx/>
              <a:uFillTx/>
              <a:latin typeface="Arial" pitchFamily="34" charset="0"/>
              <a:ea typeface="新細明體" pitchFamily="18" charset="-120"/>
              <a:cs typeface="+mn-cs"/>
            </a:endParaRPr>
          </a:p>
        </p:txBody>
      </p:sp>
      <p:sp>
        <p:nvSpPr>
          <p:cNvPr id="7578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0D7008CD-840A-4240-A0AC-0C0D7ECDB7BA}"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 name="爆炸 1 5"/>
          <p:cNvSpPr/>
          <p:nvPr/>
        </p:nvSpPr>
        <p:spPr bwMode="auto">
          <a:xfrm>
            <a:off x="3733800" y="4682643"/>
            <a:ext cx="4584700" cy="2070100"/>
          </a:xfrm>
          <a:prstGeom prst="irregularSeal1">
            <a:avLst/>
          </a:prstGeom>
          <a:ln>
            <a:headEnd/>
            <a:tailEnd/>
          </a:ln>
          <a:extLst/>
        </p:spPr>
        <p:style>
          <a:lnRef idx="1">
            <a:schemeClr val="accent2"/>
          </a:lnRef>
          <a:fillRef idx="2">
            <a:schemeClr val="accent2"/>
          </a:fillRef>
          <a:effectRef idx="1">
            <a:schemeClr val="accent2"/>
          </a:effectRef>
          <a:fontRef idx="minor">
            <a:schemeClr val="dk1"/>
          </a:fontRef>
        </p:style>
        <p:txBody>
          <a:bodyPr lIns="90000" tIns="46800" rIns="90000" bIns="46800" anchor="ctr"/>
          <a:lstStyle>
            <a:defPPr>
              <a:defRPr lang="en-US"/>
            </a:defPPr>
            <a:lvl1pPr algn="l" rtl="0" eaLnBrk="0" fontAlgn="base" hangingPunct="0">
              <a:spcBef>
                <a:spcPct val="0"/>
              </a:spcBef>
              <a:spcAft>
                <a:spcPct val="0"/>
              </a:spcAft>
              <a:defRPr sz="2000" kern="1200">
                <a:solidFill>
                  <a:schemeClr val="dk1"/>
                </a:solidFill>
                <a:latin typeface="+mn-lt"/>
                <a:ea typeface="+mn-ea"/>
                <a:cs typeface="+mn-cs"/>
              </a:defRPr>
            </a:lvl1pPr>
            <a:lvl2pPr marL="457200" algn="l" rtl="0" eaLnBrk="0" fontAlgn="base" hangingPunct="0">
              <a:spcBef>
                <a:spcPct val="0"/>
              </a:spcBef>
              <a:spcAft>
                <a:spcPct val="0"/>
              </a:spcAft>
              <a:defRPr sz="2000" kern="1200">
                <a:solidFill>
                  <a:schemeClr val="dk1"/>
                </a:solidFill>
                <a:latin typeface="+mn-lt"/>
                <a:ea typeface="+mn-ea"/>
                <a:cs typeface="+mn-cs"/>
              </a:defRPr>
            </a:lvl2pPr>
            <a:lvl3pPr marL="914400" algn="l" rtl="0" eaLnBrk="0" fontAlgn="base" hangingPunct="0">
              <a:spcBef>
                <a:spcPct val="0"/>
              </a:spcBef>
              <a:spcAft>
                <a:spcPct val="0"/>
              </a:spcAft>
              <a:defRPr sz="2000" kern="1200">
                <a:solidFill>
                  <a:schemeClr val="dk1"/>
                </a:solidFill>
                <a:latin typeface="+mn-lt"/>
                <a:ea typeface="+mn-ea"/>
                <a:cs typeface="+mn-cs"/>
              </a:defRPr>
            </a:lvl3pPr>
            <a:lvl4pPr marL="1371600" algn="l" rtl="0" eaLnBrk="0" fontAlgn="base" hangingPunct="0">
              <a:spcBef>
                <a:spcPct val="0"/>
              </a:spcBef>
              <a:spcAft>
                <a:spcPct val="0"/>
              </a:spcAft>
              <a:defRPr sz="2000" kern="1200">
                <a:solidFill>
                  <a:schemeClr val="dk1"/>
                </a:solidFill>
                <a:latin typeface="+mn-lt"/>
                <a:ea typeface="+mn-ea"/>
                <a:cs typeface="+mn-cs"/>
              </a:defRPr>
            </a:lvl4pPr>
            <a:lvl5pPr marL="1828800" algn="l" rtl="0" eaLnBrk="0" fontAlgn="base" hangingPunct="0">
              <a:spcBef>
                <a:spcPct val="0"/>
              </a:spcBef>
              <a:spcAft>
                <a:spcPct val="0"/>
              </a:spcAft>
              <a:defRPr sz="2000" kern="1200">
                <a:solidFill>
                  <a:schemeClr val="dk1"/>
                </a:solidFill>
                <a:latin typeface="+mn-lt"/>
                <a:ea typeface="+mn-ea"/>
                <a:cs typeface="+mn-cs"/>
              </a:defRPr>
            </a:lvl5pPr>
            <a:lvl6pPr marL="2286000" algn="l" defTabSz="914400" rtl="0" eaLnBrk="1" latinLnBrk="0" hangingPunct="1">
              <a:defRPr sz="2000" kern="1200">
                <a:solidFill>
                  <a:schemeClr val="dk1"/>
                </a:solidFill>
                <a:latin typeface="+mn-lt"/>
                <a:ea typeface="+mn-ea"/>
                <a:cs typeface="+mn-cs"/>
              </a:defRPr>
            </a:lvl6pPr>
            <a:lvl7pPr marL="2743200" algn="l" defTabSz="914400" rtl="0" eaLnBrk="1" latinLnBrk="0" hangingPunct="1">
              <a:defRPr sz="2000" kern="1200">
                <a:solidFill>
                  <a:schemeClr val="dk1"/>
                </a:solidFill>
                <a:latin typeface="+mn-lt"/>
                <a:ea typeface="+mn-ea"/>
                <a:cs typeface="+mn-cs"/>
              </a:defRPr>
            </a:lvl7pPr>
            <a:lvl8pPr marL="3200400" algn="l" defTabSz="914400" rtl="0" eaLnBrk="1" latinLnBrk="0" hangingPunct="1">
              <a:defRPr sz="2000" kern="1200">
                <a:solidFill>
                  <a:schemeClr val="dk1"/>
                </a:solidFill>
                <a:latin typeface="+mn-lt"/>
                <a:ea typeface="+mn-ea"/>
                <a:cs typeface="+mn-cs"/>
              </a:defRPr>
            </a:lvl8pPr>
            <a:lvl9pPr marL="3657600" algn="l" defTabSz="914400" rtl="0" eaLnBrk="1" latinLnBrk="0" hangingPunct="1">
              <a:defRPr sz="2000"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8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rPr>
              <a:t>系統會自動於學校管理模組抽取已輸入的相關資料，方便行政工作</a:t>
            </a:r>
            <a:endParaRPr kumimoji="0" lang="zh-HK" altLang="en-US" sz="1800" b="0" i="0" u="none" strike="noStrike" kern="1200" cap="none" spc="0" normalizeH="0" baseline="0" noProof="0" dirty="0">
              <a:ln>
                <a:noFill/>
              </a:ln>
              <a:solidFill>
                <a:srgbClr val="CC00CC"/>
              </a:solidFill>
              <a:effectLst/>
              <a:uLnTx/>
              <a:uFillTx/>
              <a:latin typeface="標楷體" pitchFamily="65" charset="-120"/>
              <a:ea typeface="標楷體" pitchFamily="65" charset="-120"/>
              <a:cs typeface="+mn-cs"/>
            </a:endParaRPr>
          </a:p>
        </p:txBody>
      </p:sp>
      <p:sp>
        <p:nvSpPr>
          <p:cNvPr id="8" name="矩形 7">
            <a:hlinkClick r:id="rId6" action="ppaction://hlinksldjump"/>
          </p:cNvPr>
          <p:cNvSpPr/>
          <p:nvPr/>
        </p:nvSpPr>
        <p:spPr bwMode="auto">
          <a:xfrm>
            <a:off x="87313" y="6096000"/>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返回</a:t>
            </a:r>
            <a:endParaRPr kumimoji="0" lang="en-US" altLang="zh-TW" sz="20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rPr>
              <a:t>學年工作流程</a:t>
            </a:r>
            <a:endParaRPr kumimoji="0" lang="zh-HK" altLang="en-US" sz="12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
        <p:nvSpPr>
          <p:cNvPr id="2" name="矩形 1"/>
          <p:cNvSpPr/>
          <p:nvPr/>
        </p:nvSpPr>
        <p:spPr>
          <a:xfrm>
            <a:off x="433776" y="1141269"/>
            <a:ext cx="8276447" cy="1015663"/>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ts val="0"/>
              </a:spcAft>
              <a:buClrTx/>
              <a:buSzTx/>
              <a:buFontTx/>
              <a:buNone/>
              <a:tabLst/>
              <a:defRPr/>
            </a:pPr>
            <a:r>
              <a:rPr kumimoji="0" lang="zh-TW" altLang="en-US" sz="2000" b="1"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注意</a:t>
            </a:r>
            <a:r>
              <a:rPr kumimoji="0" lang="en-US" altLang="zh-TW" sz="2000" b="1"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sz="2000" b="1"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在傳送 </a:t>
            </a:r>
            <a:r>
              <a:rPr kumimoji="0" lang="en-US" altLang="zh-TW" sz="2000" b="1"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2024/25 </a:t>
            </a:r>
            <a:r>
              <a:rPr kumimoji="0" lang="zh-TW" altLang="en-US" sz="2000" b="1" i="0" u="none" strike="noStrike" kern="1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學年的班別及科目資料調查前，請學校確保所安裝的網上校管系統已升級至最新的版本，否則將無法透過聯遞系統遞交調查。</a:t>
            </a:r>
            <a:endParaRPr kumimoji="0" lang="en-US" altLang="zh-TW" sz="2000" b="1" i="0" u="none" strike="noStrike" kern="1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標題 1"/>
          <p:cNvSpPr>
            <a:spLocks noGrp="1"/>
          </p:cNvSpPr>
          <p:nvPr>
            <p:ph type="title"/>
          </p:nvPr>
        </p:nvSpPr>
        <p:spPr>
          <a:xfrm>
            <a:off x="381000" y="1447800"/>
            <a:ext cx="8534400" cy="1371600"/>
          </a:xfrm>
        </p:spPr>
        <p:txBody>
          <a:bodyPr/>
          <a:lstStyle/>
          <a:p>
            <a:pPr marL="457200" indent="-457200">
              <a:spcBef>
                <a:spcPct val="20000"/>
              </a:spcBef>
              <a:buClr>
                <a:srgbClr val="CC0099"/>
              </a:buClr>
              <a:buSzPct val="55000"/>
              <a:buFont typeface="Wingdings" panose="05000000000000000000" pitchFamily="2" charset="2"/>
              <a:buChar char="n"/>
            </a:pPr>
            <a:r>
              <a:rPr lang="zh-TW" altLang="en-US" sz="2800" b="0" dirty="0">
                <a:solidFill>
                  <a:schemeClr val="folHlink"/>
                </a:solidFill>
                <a:effectLst/>
                <a:ea typeface="新細明體" panose="02020500000000000000" pitchFamily="18" charset="-120"/>
              </a:rPr>
              <a:t>有關 </a:t>
            </a:r>
            <a:r>
              <a:rPr lang="en-US" altLang="zh-TW" sz="2800" b="0" dirty="0">
                <a:solidFill>
                  <a:schemeClr val="folHlink"/>
                </a:solidFill>
                <a:effectLst/>
                <a:ea typeface="新細明體" panose="02020500000000000000" pitchFamily="18" charset="-120"/>
              </a:rPr>
              <a:t>2023 </a:t>
            </a:r>
            <a:r>
              <a:rPr lang="zh-TW" altLang="en-US" sz="2800" b="0" dirty="0">
                <a:solidFill>
                  <a:schemeClr val="folHlink"/>
                </a:solidFill>
                <a:effectLst/>
                <a:ea typeface="新細明體" panose="02020500000000000000" pitchFamily="18" charset="-120"/>
              </a:rPr>
              <a:t>學年科目代碼的變更，詳情請參閱課程發展處於 </a:t>
            </a:r>
            <a:r>
              <a:rPr lang="en-US" altLang="zh-TW" sz="2800" b="0" dirty="0">
                <a:solidFill>
                  <a:schemeClr val="folHlink"/>
                </a:solidFill>
                <a:effectLst/>
                <a:ea typeface="新細明體" panose="02020500000000000000" pitchFamily="18" charset="-120"/>
              </a:rPr>
              <a:t>2023 </a:t>
            </a:r>
            <a:r>
              <a:rPr lang="zh-TW" altLang="en-US" sz="2800" b="0" dirty="0">
                <a:solidFill>
                  <a:schemeClr val="folHlink"/>
                </a:solidFill>
                <a:effectLst/>
                <a:ea typeface="新細明體" panose="02020500000000000000" pitchFamily="18" charset="-120"/>
              </a:rPr>
              <a:t>年 </a:t>
            </a:r>
            <a:r>
              <a:rPr lang="en-US" altLang="zh-TW" sz="2800" b="0" dirty="0">
                <a:solidFill>
                  <a:schemeClr val="folHlink"/>
                </a:solidFill>
                <a:effectLst/>
                <a:ea typeface="新細明體" panose="02020500000000000000" pitchFamily="18" charset="-120"/>
              </a:rPr>
              <a:t>6 </a:t>
            </a:r>
            <a:r>
              <a:rPr lang="zh-TW" altLang="en-US" sz="2800" b="0" dirty="0">
                <a:solidFill>
                  <a:schemeClr val="folHlink"/>
                </a:solidFill>
                <a:effectLst/>
                <a:ea typeface="新細明體" panose="02020500000000000000" pitchFamily="18" charset="-120"/>
              </a:rPr>
              <a:t>月發出的聯遞系統訊息。</a:t>
            </a:r>
            <a:br>
              <a:rPr lang="en-US" altLang="zh-TW" sz="2800" b="0" dirty="0">
                <a:solidFill>
                  <a:schemeClr val="folHlink"/>
                </a:solidFill>
                <a:effectLst/>
                <a:ea typeface="新細明體" panose="02020500000000000000" pitchFamily="18" charset="-120"/>
              </a:rPr>
            </a:br>
            <a:endParaRPr lang="zh-TW" altLang="en-US" sz="2800" b="0" dirty="0">
              <a:solidFill>
                <a:schemeClr val="folHlink"/>
              </a:solidFill>
              <a:effectLst/>
              <a:ea typeface="新細明體" panose="02020500000000000000" pitchFamily="18" charset="-120"/>
            </a:endParaRPr>
          </a:p>
        </p:txBody>
      </p:sp>
      <p:sp>
        <p:nvSpPr>
          <p:cNvPr id="192522" name="Rectangle 10"/>
          <p:cNvSpPr>
            <a:spLocks noChangeArrowheads="1"/>
          </p:cNvSpPr>
          <p:nvPr/>
        </p:nvSpPr>
        <p:spPr bwMode="auto">
          <a:xfrm>
            <a:off x="685800" y="533400"/>
            <a:ext cx="7772400" cy="685800"/>
          </a:xfrm>
          <a:prstGeom prst="rect">
            <a:avLst/>
          </a:prstGeom>
          <a:noFill/>
          <a:ln>
            <a:noFill/>
          </a:ln>
          <a:effectLs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TW" sz="3200" b="1" i="0" u="none" strike="noStrike" kern="1200" cap="none" spc="0" normalizeH="0" baseline="0" noProof="0" dirty="0">
              <a:ln>
                <a:noFill/>
              </a:ln>
              <a:solidFill>
                <a:srgbClr val="003399"/>
              </a:solidFill>
              <a:effectLst>
                <a:outerShdw blurRad="38100" dist="38100" dir="2700000" algn="tl">
                  <a:srgbClr val="000000"/>
                </a:outerShdw>
              </a:effectLst>
              <a:uLnTx/>
              <a:uFillTx/>
              <a:latin typeface="Arial" pitchFamily="34" charset="0"/>
              <a:ea typeface="新細明體" pitchFamily="18" charset="-120"/>
              <a:cs typeface="+mn-cs"/>
            </a:endParaRPr>
          </a:p>
        </p:txBody>
      </p:sp>
      <p:sp>
        <p:nvSpPr>
          <p:cNvPr id="7" name="標題 1"/>
          <p:cNvSpPr txBox="1">
            <a:spLocks/>
          </p:cNvSpPr>
          <p:nvPr/>
        </p:nvSpPr>
        <p:spPr bwMode="auto">
          <a:xfrm>
            <a:off x="1752600" y="228600"/>
            <a:ext cx="7162800" cy="762000"/>
          </a:xfrm>
          <a:prstGeom prst="rect">
            <a:avLst/>
          </a:prstGeom>
          <a:noFill/>
          <a:ln>
            <a:noFill/>
          </a:ln>
          <a:extLst/>
        </p:spPr>
        <p:txBody>
          <a:bodyPr anchor="b"/>
          <a:lstStyle>
            <a:lvl1pPr algn="l" rtl="0" eaLnBrk="0" fontAlgn="base" hangingPunct="0">
              <a:spcBef>
                <a:spcPct val="0"/>
              </a:spcBef>
              <a:spcAft>
                <a:spcPct val="0"/>
              </a:spcAft>
              <a:defRPr lang="zh-TW" altLang="en-US" sz="3200" b="1" dirty="0">
                <a:solidFill>
                  <a:schemeClr val="tx2"/>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200" b="1">
                <a:solidFill>
                  <a:schemeClr val="tx2"/>
                </a:solidFill>
                <a:latin typeface="Tahoma" pitchFamily="34" charset="0"/>
              </a:defRPr>
            </a:lvl2pPr>
            <a:lvl3pPr algn="l" rtl="0" eaLnBrk="0" fontAlgn="base" hangingPunct="0">
              <a:spcBef>
                <a:spcPct val="0"/>
              </a:spcBef>
              <a:spcAft>
                <a:spcPct val="0"/>
              </a:spcAft>
              <a:defRPr sz="3200" b="1">
                <a:solidFill>
                  <a:schemeClr val="tx2"/>
                </a:solidFill>
                <a:latin typeface="Tahoma" pitchFamily="34" charset="0"/>
              </a:defRPr>
            </a:lvl3pPr>
            <a:lvl4pPr algn="l" rtl="0" eaLnBrk="0" fontAlgn="base" hangingPunct="0">
              <a:spcBef>
                <a:spcPct val="0"/>
              </a:spcBef>
              <a:spcAft>
                <a:spcPct val="0"/>
              </a:spcAft>
              <a:defRPr sz="3200" b="1">
                <a:solidFill>
                  <a:schemeClr val="tx2"/>
                </a:solidFill>
                <a:latin typeface="Tahoma" pitchFamily="34" charset="0"/>
              </a:defRPr>
            </a:lvl4pPr>
            <a:lvl5pPr algn="l" rtl="0" eaLnBrk="0" fontAlgn="base" hangingPunct="0">
              <a:spcBef>
                <a:spcPct val="0"/>
              </a:spcBef>
              <a:spcAft>
                <a:spcPct val="0"/>
              </a:spcAft>
              <a:defRPr sz="3200" b="1">
                <a:solidFill>
                  <a:schemeClr val="tx2"/>
                </a:solidFill>
                <a:latin typeface="Tahoma" pitchFamily="34" charset="0"/>
              </a:defRPr>
            </a:lvl5pPr>
            <a:lvl6pPr marL="457200" algn="l" rtl="0" fontAlgn="base">
              <a:spcBef>
                <a:spcPct val="0"/>
              </a:spcBef>
              <a:spcAft>
                <a:spcPct val="0"/>
              </a:spcAft>
              <a:defRPr sz="2800">
                <a:solidFill>
                  <a:schemeClr val="tx2"/>
                </a:solidFill>
                <a:latin typeface="Tahoma" pitchFamily="34" charset="0"/>
              </a:defRPr>
            </a:lvl6pPr>
            <a:lvl7pPr marL="914400" algn="l" rtl="0" fontAlgn="base">
              <a:spcBef>
                <a:spcPct val="0"/>
              </a:spcBef>
              <a:spcAft>
                <a:spcPct val="0"/>
              </a:spcAft>
              <a:defRPr sz="2800">
                <a:solidFill>
                  <a:schemeClr val="tx2"/>
                </a:solidFill>
                <a:latin typeface="Tahoma" pitchFamily="34" charset="0"/>
              </a:defRPr>
            </a:lvl7pPr>
            <a:lvl8pPr marL="1371600" algn="l" rtl="0" fontAlgn="base">
              <a:spcBef>
                <a:spcPct val="0"/>
              </a:spcBef>
              <a:spcAft>
                <a:spcPct val="0"/>
              </a:spcAft>
              <a:defRPr sz="2800">
                <a:solidFill>
                  <a:schemeClr val="tx2"/>
                </a:solidFill>
                <a:latin typeface="Tahoma" pitchFamily="34" charset="0"/>
              </a:defRPr>
            </a:lvl8pPr>
            <a:lvl9pPr marL="1828800" algn="l" rtl="0" fontAlgn="base">
              <a:spcBef>
                <a:spcPct val="0"/>
              </a:spcBef>
              <a:spcAft>
                <a:spcPct val="0"/>
              </a:spcAft>
              <a:defRPr sz="2800">
                <a:solidFill>
                  <a:schemeClr val="tx2"/>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j-cs"/>
              </a:rPr>
              <a:t>班別及科目資料調查</a:t>
            </a:r>
          </a:p>
        </p:txBody>
      </p:sp>
      <p:sp>
        <p:nvSpPr>
          <p:cNvPr id="7783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C7A3676B-E7BB-4705-9B55-F09098A31427}"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976" y="2459206"/>
            <a:ext cx="4855247" cy="2922915"/>
          </a:xfrm>
          <a:prstGeom prst="rect">
            <a:avLst/>
          </a:prstGeom>
          <a:ln w="9525">
            <a:solidFill>
              <a:schemeClr val="tx1"/>
            </a:solidFill>
          </a:ln>
        </p:spPr>
      </p:pic>
      <p:sp>
        <p:nvSpPr>
          <p:cNvPr id="8" name="標題 1"/>
          <p:cNvSpPr txBox="1">
            <a:spLocks/>
          </p:cNvSpPr>
          <p:nvPr/>
        </p:nvSpPr>
        <p:spPr bwMode="auto">
          <a:xfrm>
            <a:off x="411480" y="5441376"/>
            <a:ext cx="8610600" cy="952151"/>
          </a:xfrm>
          <a:prstGeom prst="rect">
            <a:avLst/>
          </a:prstGeom>
          <a:noFill/>
          <a:ln>
            <a:noFill/>
          </a:ln>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lang="zh-TW" altLang="en-US" sz="3200" b="1" dirty="0">
                <a:solidFill>
                  <a:schemeClr val="tx2"/>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3200" b="1">
                <a:solidFill>
                  <a:schemeClr val="tx2"/>
                </a:solidFill>
                <a:latin typeface="Tahoma" pitchFamily="34" charset="0"/>
              </a:defRPr>
            </a:lvl2pPr>
            <a:lvl3pPr algn="l" rtl="0" eaLnBrk="0" fontAlgn="base" hangingPunct="0">
              <a:spcBef>
                <a:spcPct val="0"/>
              </a:spcBef>
              <a:spcAft>
                <a:spcPct val="0"/>
              </a:spcAft>
              <a:defRPr sz="3200" b="1">
                <a:solidFill>
                  <a:schemeClr val="tx2"/>
                </a:solidFill>
                <a:latin typeface="Tahoma" pitchFamily="34" charset="0"/>
              </a:defRPr>
            </a:lvl3pPr>
            <a:lvl4pPr algn="l" rtl="0" eaLnBrk="0" fontAlgn="base" hangingPunct="0">
              <a:spcBef>
                <a:spcPct val="0"/>
              </a:spcBef>
              <a:spcAft>
                <a:spcPct val="0"/>
              </a:spcAft>
              <a:defRPr sz="3200" b="1">
                <a:solidFill>
                  <a:schemeClr val="tx2"/>
                </a:solidFill>
                <a:latin typeface="Tahoma" pitchFamily="34" charset="0"/>
              </a:defRPr>
            </a:lvl4pPr>
            <a:lvl5pPr algn="l" rtl="0" eaLnBrk="0" fontAlgn="base" hangingPunct="0">
              <a:spcBef>
                <a:spcPct val="0"/>
              </a:spcBef>
              <a:spcAft>
                <a:spcPct val="0"/>
              </a:spcAft>
              <a:defRPr sz="3200" b="1">
                <a:solidFill>
                  <a:schemeClr val="tx2"/>
                </a:solidFill>
                <a:latin typeface="Tahoma" pitchFamily="34" charset="0"/>
              </a:defRPr>
            </a:lvl5pPr>
            <a:lvl6pPr marL="457200" algn="l" rtl="0" fontAlgn="base">
              <a:spcBef>
                <a:spcPct val="0"/>
              </a:spcBef>
              <a:spcAft>
                <a:spcPct val="0"/>
              </a:spcAft>
              <a:defRPr sz="2800">
                <a:solidFill>
                  <a:schemeClr val="tx2"/>
                </a:solidFill>
                <a:latin typeface="Tahoma" pitchFamily="34" charset="0"/>
              </a:defRPr>
            </a:lvl6pPr>
            <a:lvl7pPr marL="914400" algn="l" rtl="0" fontAlgn="base">
              <a:spcBef>
                <a:spcPct val="0"/>
              </a:spcBef>
              <a:spcAft>
                <a:spcPct val="0"/>
              </a:spcAft>
              <a:defRPr sz="2800">
                <a:solidFill>
                  <a:schemeClr val="tx2"/>
                </a:solidFill>
                <a:latin typeface="Tahoma" pitchFamily="34" charset="0"/>
              </a:defRPr>
            </a:lvl7pPr>
            <a:lvl8pPr marL="1371600" algn="l" rtl="0" fontAlgn="base">
              <a:spcBef>
                <a:spcPct val="0"/>
              </a:spcBef>
              <a:spcAft>
                <a:spcPct val="0"/>
              </a:spcAft>
              <a:defRPr sz="2800">
                <a:solidFill>
                  <a:schemeClr val="tx2"/>
                </a:solidFill>
                <a:latin typeface="Tahoma" pitchFamily="34" charset="0"/>
              </a:defRPr>
            </a:lvl8pPr>
            <a:lvl9pPr marL="1828800" algn="l" rtl="0" fontAlgn="base">
              <a:spcBef>
                <a:spcPct val="0"/>
              </a:spcBef>
              <a:spcAft>
                <a:spcPct val="0"/>
              </a:spcAft>
              <a:defRPr sz="2800">
                <a:solidFill>
                  <a:schemeClr val="tx2"/>
                </a:solidFill>
                <a:latin typeface="Tahoma" pitchFamily="34" charset="0"/>
              </a:defRPr>
            </a:lvl9pPr>
          </a:lstStyle>
          <a:p>
            <a:pPr marL="457200" marR="0" lvl="0" indent="-457200" algn="l" defTabSz="914400" rtl="0" eaLnBrk="0" fontAlgn="base" latinLnBrk="0" hangingPunct="0">
              <a:lnSpc>
                <a:spcPct val="100000"/>
              </a:lnSpc>
              <a:spcBef>
                <a:spcPct val="20000"/>
              </a:spcBef>
              <a:spcAft>
                <a:spcPct val="0"/>
              </a:spcAft>
              <a:buClr>
                <a:srgbClr val="CC0099"/>
              </a:buClr>
              <a:buSzPct val="55000"/>
              <a:buFont typeface="Wingdings" panose="05000000000000000000" pitchFamily="2" charset="2"/>
              <a:buChar char="n"/>
              <a:tabLst/>
              <a:defRPr/>
            </a:pP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有關 </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2024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學年科目代碼的變更，詳情請留意課程發展處於 </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2024</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年 </a:t>
            </a:r>
            <a:r>
              <a:rPr kumimoji="0" lang="en-US" altLang="zh-TW"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6 </a:t>
            </a:r>
            <a:r>
              <a:rPr kumimoji="0" lang="zh-TW" altLang="en-US" sz="2800" b="0" i="0" u="none" strike="noStrike" kern="0" cap="none" spc="0" normalizeH="0" baseline="0" noProof="0" dirty="0">
                <a:ln>
                  <a:noFill/>
                </a:ln>
                <a:solidFill>
                  <a:srgbClr val="800080"/>
                </a:solidFill>
                <a:effectLst/>
                <a:uLnTx/>
                <a:uFillTx/>
                <a:latin typeface="Tahoma"/>
                <a:ea typeface="新細明體" panose="02020500000000000000" pitchFamily="18" charset="-120"/>
                <a:cs typeface="+mj-cs"/>
              </a:rPr>
              <a:t>月發出的訊息。</a:t>
            </a:r>
          </a:p>
        </p:txBody>
      </p:sp>
    </p:spTree>
    <p:extLst>
      <p:ext uri="{BB962C8B-B14F-4D97-AF65-F5344CB8AC3E}">
        <p14:creationId xmlns:p14="http://schemas.microsoft.com/office/powerpoint/2010/main" val="3095543511"/>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zh-TW" sz="3600">
                <a:effectLst/>
                <a:latin typeface="新細明體" panose="02020500000000000000" pitchFamily="18" charset="-120"/>
                <a:ea typeface="新細明體" panose="02020500000000000000" pitchFamily="18" charset="-120"/>
              </a:rPr>
              <a:t>班別及科目資料調查</a:t>
            </a:r>
            <a:r>
              <a:rPr sz="3600" dirty="0">
                <a:effectLst/>
                <a:latin typeface="新細明體" panose="02020500000000000000" pitchFamily="18" charset="-120"/>
                <a:ea typeface="新細明體" panose="02020500000000000000" pitchFamily="18" charset="-120"/>
              </a:rPr>
              <a:t> - </a:t>
            </a:r>
            <a:r>
              <a:rPr lang="zh-TW" sz="3600">
                <a:effectLst/>
                <a:latin typeface="新細明體" panose="02020500000000000000" pitchFamily="18" charset="-120"/>
                <a:ea typeface="新細明體" panose="02020500000000000000" pitchFamily="18" charset="-120"/>
              </a:rPr>
              <a:t>科目配對</a:t>
            </a:r>
          </a:p>
        </p:txBody>
      </p:sp>
      <p:sp>
        <p:nvSpPr>
          <p:cNvPr id="79875" name="Rectangle 3"/>
          <p:cNvSpPr>
            <a:spLocks noGrp="1" noChangeArrowheads="1"/>
          </p:cNvSpPr>
          <p:nvPr>
            <p:ph type="body" idx="4294967295"/>
          </p:nvPr>
        </p:nvSpPr>
        <p:spPr>
          <a:xfrm>
            <a:off x="0" y="1752600"/>
            <a:ext cx="8229600" cy="4343400"/>
          </a:xfrm>
        </p:spPr>
        <p:txBody>
          <a:bodyPr/>
          <a:lstStyle/>
          <a:p>
            <a:pPr>
              <a:buClr>
                <a:srgbClr val="FF9933"/>
              </a:buClr>
              <a:buFont typeface="Wingdings" panose="05000000000000000000" pitchFamily="2" charset="2"/>
              <a:buNone/>
            </a:pPr>
            <a:endParaRPr lang="zh-TW" altLang="en-US" b="1">
              <a:solidFill>
                <a:srgbClr val="006666"/>
              </a:solidFill>
              <a:latin typeface="Arial" panose="020B0604020202020204" pitchFamily="34" charset="0"/>
              <a:ea typeface="新細明體" panose="02020500000000000000" pitchFamily="18" charset="-120"/>
            </a:endParaRPr>
          </a:p>
          <a:p>
            <a:pPr lvl="2">
              <a:buClr>
                <a:srgbClr val="FF9933"/>
              </a:buClr>
              <a:buFont typeface="Wingdings" panose="05000000000000000000" pitchFamily="2" charset="2"/>
              <a:buNone/>
            </a:pPr>
            <a:endParaRPr lang="en-US" altLang="zh-TW" sz="1800" b="1" dirty="0">
              <a:solidFill>
                <a:srgbClr val="006666"/>
              </a:solidFill>
              <a:ea typeface="新細明體" panose="02020500000000000000" pitchFamily="18" charset="-120"/>
              <a:cs typeface="Times New Roman" panose="02020603050405020304" pitchFamily="18" charset="0"/>
            </a:endParaRPr>
          </a:p>
          <a:p>
            <a:pPr lvl="1">
              <a:buClr>
                <a:srgbClr val="FF9933"/>
              </a:buClr>
              <a:buFont typeface="Wingdings" panose="05000000000000000000" pitchFamily="2" charset="2"/>
              <a:buNone/>
            </a:pPr>
            <a:endParaRPr lang="en-US" altLang="zh-TW" b="1" dirty="0">
              <a:solidFill>
                <a:srgbClr val="006666"/>
              </a:solidFill>
              <a:latin typeface="Arial" panose="020B0604020202020204" pitchFamily="34" charset="0"/>
              <a:ea typeface="新細明體" panose="02020500000000000000" pitchFamily="18" charset="-120"/>
            </a:endParaRPr>
          </a:p>
        </p:txBody>
      </p:sp>
      <p:sp>
        <p:nvSpPr>
          <p:cNvPr id="79876" name="Rectangle 6"/>
          <p:cNvSpPr>
            <a:spLocks noChangeArrowheads="1"/>
          </p:cNvSpPr>
          <p:nvPr/>
        </p:nvSpPr>
        <p:spPr bwMode="auto">
          <a:xfrm>
            <a:off x="7162800" y="4648200"/>
            <a:ext cx="685800" cy="6858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79877" name="Line 9"/>
          <p:cNvSpPr>
            <a:spLocks noChangeShapeType="1"/>
          </p:cNvSpPr>
          <p:nvPr/>
        </p:nvSpPr>
        <p:spPr bwMode="auto">
          <a:xfrm>
            <a:off x="1714500" y="1981200"/>
            <a:ext cx="1447800" cy="609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798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89100"/>
            <a:ext cx="7543800" cy="4851400"/>
          </a:xfrm>
          <a:prstGeom prst="rect">
            <a:avLst/>
          </a:prstGeom>
          <a:noFill/>
          <a:ln w="285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879" name="Rectangle 6"/>
          <p:cNvSpPr>
            <a:spLocks noChangeArrowheads="1"/>
          </p:cNvSpPr>
          <p:nvPr/>
        </p:nvSpPr>
        <p:spPr bwMode="auto">
          <a:xfrm>
            <a:off x="4275138" y="3670300"/>
            <a:ext cx="3886200" cy="5334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79880" name="Rectangle 6"/>
          <p:cNvSpPr>
            <a:spLocks noChangeArrowheads="1"/>
          </p:cNvSpPr>
          <p:nvPr/>
        </p:nvSpPr>
        <p:spPr bwMode="auto">
          <a:xfrm>
            <a:off x="4262438" y="4622800"/>
            <a:ext cx="3886200" cy="7620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7988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50847E1F-DBED-4F8B-B03F-B9986A910CBE}"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9882" name="矩形 1"/>
          <p:cNvSpPr>
            <a:spLocks noChangeArrowheads="1"/>
          </p:cNvSpPr>
          <p:nvPr/>
        </p:nvSpPr>
        <p:spPr bwMode="auto">
          <a:xfrm>
            <a:off x="5330825" y="1222375"/>
            <a:ext cx="3598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rPr>
              <a:t>學校管理 </a:t>
            </a:r>
            <a:r>
              <a:rPr kumimoji="0" lang="en-US" altLang="zh-TW" sz="2000" b="0" i="0" u="none" strike="noStrike" kern="120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rPr>
              <a:t>學校編修科目配對 </a:t>
            </a:r>
            <a:endParaRPr kumimoji="0" lang="zh-HK"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endParaRPr>
          </a:p>
        </p:txBody>
      </p:sp>
      <p:sp>
        <p:nvSpPr>
          <p:cNvPr id="11" name="矩形 10">
            <a:hlinkClick r:id="rId4" action="ppaction://hlinksldjump"/>
          </p:cNvPr>
          <p:cNvSpPr/>
          <p:nvPr/>
        </p:nvSpPr>
        <p:spPr bwMode="auto">
          <a:xfrm>
            <a:off x="152400" y="6130925"/>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返回</a:t>
            </a:r>
            <a:endParaRPr kumimoji="0" lang="en-US" altLang="zh-HK"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HK" altLang="zh-HK" sz="9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班別及科目資料調查</a:t>
            </a:r>
            <a:endParaRPr kumimoji="0" lang="zh-HK" altLang="en-US" sz="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382" y="5015470"/>
            <a:ext cx="5852160" cy="1141884"/>
          </a:xfrm>
          <a:prstGeom prst="rect">
            <a:avLst/>
          </a:prstGeom>
          <a:ln w="9525">
            <a:noFill/>
          </a:ln>
        </p:spPr>
      </p:pic>
      <p:sp>
        <p:nvSpPr>
          <p:cNvPr id="81922" name="Rectangle 2"/>
          <p:cNvSpPr>
            <a:spLocks noGrp="1" noChangeArrowheads="1"/>
          </p:cNvSpPr>
          <p:nvPr>
            <p:ph type="title"/>
          </p:nvPr>
        </p:nvSpPr>
        <p:spPr/>
        <p:txBody>
          <a:bodyPr/>
          <a:lstStyle/>
          <a:p>
            <a:r>
              <a:rPr sz="3600">
                <a:effectLst/>
                <a:ea typeface="新細明體" panose="02020500000000000000" pitchFamily="18" charset="-120"/>
              </a:rPr>
              <a:t>班別及科目資料調查</a:t>
            </a:r>
          </a:p>
        </p:txBody>
      </p:sp>
      <p:pic>
        <p:nvPicPr>
          <p:cNvPr id="81923" name="圖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7213"/>
            <a:ext cx="7799388" cy="2363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24" name="Rectangle 3"/>
          <p:cNvSpPr>
            <a:spLocks noGrp="1" noChangeArrowheads="1"/>
          </p:cNvSpPr>
          <p:nvPr>
            <p:ph idx="1"/>
          </p:nvPr>
        </p:nvSpPr>
        <p:spPr/>
        <p:txBody>
          <a:bodyPr/>
          <a:lstStyle/>
          <a:p>
            <a:endParaRPr lang="zh-HK" altLang="en-US">
              <a:ea typeface="新細明體" panose="02020500000000000000" pitchFamily="18" charset="-120"/>
            </a:endParaRPr>
          </a:p>
          <a:p>
            <a:pPr lvl="2"/>
            <a:endParaRPr lang="zh-HK" altLang="en-US" sz="1800">
              <a:ea typeface="新細明體" panose="02020500000000000000" pitchFamily="18" charset="-120"/>
            </a:endParaRPr>
          </a:p>
          <a:p>
            <a:pPr lvl="1"/>
            <a:endParaRPr lang="zh-HK" altLang="en-US">
              <a:ea typeface="新細明體" panose="02020500000000000000" pitchFamily="18" charset="-120"/>
            </a:endParaRPr>
          </a:p>
        </p:txBody>
      </p:sp>
      <p:sp>
        <p:nvSpPr>
          <p:cNvPr id="112645" name="Rectangle 6"/>
          <p:cNvSpPr>
            <a:spLocks noChangeArrowheads="1"/>
          </p:cNvSpPr>
          <p:nvPr/>
        </p:nvSpPr>
        <p:spPr bwMode="auto">
          <a:xfrm>
            <a:off x="304800" y="3810000"/>
            <a:ext cx="685800" cy="4572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112647" name="Line 9"/>
          <p:cNvSpPr>
            <a:spLocks noChangeShapeType="1"/>
          </p:cNvSpPr>
          <p:nvPr/>
        </p:nvSpPr>
        <p:spPr bwMode="auto">
          <a:xfrm>
            <a:off x="990600" y="4267199"/>
            <a:ext cx="1752600" cy="124975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648" name="Rectangle 13"/>
          <p:cNvSpPr>
            <a:spLocks noChangeArrowheads="1"/>
          </p:cNvSpPr>
          <p:nvPr/>
        </p:nvSpPr>
        <p:spPr bwMode="auto">
          <a:xfrm>
            <a:off x="2743200" y="5566163"/>
            <a:ext cx="762000" cy="290513"/>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8192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B186F5CA-5A4E-49C6-9482-E59B54C2B2D7}"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1930" name="矩形 1"/>
          <p:cNvSpPr>
            <a:spLocks noChangeArrowheads="1"/>
          </p:cNvSpPr>
          <p:nvPr/>
        </p:nvSpPr>
        <p:spPr bwMode="auto">
          <a:xfrm>
            <a:off x="4659313" y="1281113"/>
            <a:ext cx="432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rPr>
              <a:t>學校管理 </a:t>
            </a:r>
            <a:r>
              <a:rPr kumimoji="0" lang="en-US" altLang="zh-TW" sz="2000" b="0" i="0" u="none" strike="noStrike" kern="120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rPr>
              <a:t>資料互換 </a:t>
            </a:r>
            <a:r>
              <a:rPr kumimoji="0" lang="en-US" altLang="zh-TW" sz="2000" b="0" i="0" u="none" strike="noStrike" kern="1200" cap="none" spc="0" normalizeH="0" baseline="0" noProof="0" dirty="0">
                <a:ln>
                  <a:noFill/>
                </a:ln>
                <a:solidFill>
                  <a:srgbClr val="1F497D"/>
                </a:solidFill>
                <a:effectLst/>
                <a:uLnTx/>
                <a:uFillTx/>
                <a:latin typeface="新細明體" panose="02020500000000000000" pitchFamily="18" charset="-120"/>
                <a:ea typeface="新細明體" panose="02020500000000000000" pitchFamily="18" charset="-120"/>
                <a:cs typeface="+mn-cs"/>
              </a:rPr>
              <a:t>&gt; </a:t>
            </a:r>
            <a:r>
              <a:rPr kumimoji="0" lang="zh-TW"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rPr>
              <a:t>預備外發資料</a:t>
            </a:r>
            <a:endParaRPr kumimoji="0" lang="zh-HK" altLang="en-US" sz="2000" b="0" i="0" u="none" strike="noStrike" kern="1200" cap="none" spc="0" normalizeH="0" baseline="0" noProof="0">
              <a:ln>
                <a:noFill/>
              </a:ln>
              <a:solidFill>
                <a:srgbClr val="1F497D"/>
              </a:solidFill>
              <a:effectLst/>
              <a:uLnTx/>
              <a:uFillTx/>
              <a:latin typeface="新細明體" panose="02020500000000000000" pitchFamily="18" charset="-120"/>
              <a:ea typeface="新細明體" panose="02020500000000000000" pitchFamily="18" charset="-120"/>
              <a:cs typeface="+mn-cs"/>
            </a:endParaRPr>
          </a:p>
        </p:txBody>
      </p:sp>
      <p:sp>
        <p:nvSpPr>
          <p:cNvPr id="11" name="矩形 10">
            <a:hlinkClick r:id="rId5" action="ppaction://hlinksldjump"/>
          </p:cNvPr>
          <p:cNvSpPr/>
          <p:nvPr/>
        </p:nvSpPr>
        <p:spPr bwMode="auto">
          <a:xfrm>
            <a:off x="152400" y="6130925"/>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返回</a:t>
            </a:r>
            <a:endParaRPr kumimoji="0" lang="en-US" altLang="zh-HK"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HK" altLang="zh-HK" sz="9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班別及科目資料調查</a:t>
            </a:r>
            <a:endParaRPr kumimoji="0" lang="zh-HK" altLang="en-US" sz="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animBg="1"/>
      <p:bldP spid="112647" grpId="0" animBg="1"/>
      <p:bldP spid="112648"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58963"/>
            <a:ext cx="7396163" cy="2255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3971" name="Rectangle 2"/>
          <p:cNvSpPr>
            <a:spLocks noGrp="1" noChangeArrowheads="1"/>
          </p:cNvSpPr>
          <p:nvPr>
            <p:ph type="title"/>
          </p:nvPr>
        </p:nvSpPr>
        <p:spPr/>
        <p:txBody>
          <a:bodyPr/>
          <a:lstStyle/>
          <a:p>
            <a:r>
              <a:rPr sz="3600" dirty="0">
                <a:effectLst/>
                <a:latin typeface="新細明體" panose="02020500000000000000" pitchFamily="18" charset="-120"/>
                <a:ea typeface="新細明體" panose="02020500000000000000" pitchFamily="18" charset="-120"/>
              </a:rPr>
              <a:t>班別及科目資料調查</a:t>
            </a:r>
          </a:p>
        </p:txBody>
      </p:sp>
      <p:sp>
        <p:nvSpPr>
          <p:cNvPr id="83972" name="Rectangle 3"/>
          <p:cNvSpPr>
            <a:spLocks noGrp="1" noChangeArrowheads="1"/>
          </p:cNvSpPr>
          <p:nvPr>
            <p:ph idx="1"/>
          </p:nvPr>
        </p:nvSpPr>
        <p:spPr>
          <a:xfrm>
            <a:off x="914400" y="1327150"/>
            <a:ext cx="8077200" cy="4710113"/>
          </a:xfrm>
        </p:spPr>
        <p:txBody>
          <a:bodyPr/>
          <a:lstStyle/>
          <a:p>
            <a:r>
              <a:rPr lang="zh-TW" altLang="en-US" sz="2800">
                <a:ea typeface="新細明體" panose="02020500000000000000" pitchFamily="18" charset="-120"/>
              </a:rPr>
              <a:t>可更正級別科目資料的組別數目 </a:t>
            </a:r>
            <a:r>
              <a:rPr lang="en-US" altLang="zh-TW" sz="2800" dirty="0">
                <a:ea typeface="新細明體" panose="02020500000000000000" pitchFamily="18" charset="-120"/>
              </a:rPr>
              <a:t>– </a:t>
            </a:r>
            <a:r>
              <a:rPr lang="zh-TW" altLang="en-US" sz="2800">
                <a:ea typeface="新細明體" panose="02020500000000000000" pitchFamily="18" charset="-120"/>
              </a:rPr>
              <a:t>中學適用</a:t>
            </a:r>
          </a:p>
          <a:p>
            <a:pPr lvl="2"/>
            <a:endParaRPr lang="zh-TW" altLang="en-US" sz="1800">
              <a:ea typeface="新細明體" panose="02020500000000000000" pitchFamily="18" charset="-120"/>
            </a:endParaRPr>
          </a:p>
          <a:p>
            <a:pPr lvl="1"/>
            <a:endParaRPr lang="zh-TW" altLang="en-US">
              <a:ea typeface="新細明體" panose="02020500000000000000" pitchFamily="18" charset="-120"/>
            </a:endParaRPr>
          </a:p>
        </p:txBody>
      </p:sp>
      <p:pic>
        <p:nvPicPr>
          <p:cNvPr id="8397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267200"/>
            <a:ext cx="7696200" cy="2474913"/>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4" name="Rectangle 13"/>
          <p:cNvSpPr>
            <a:spLocks noChangeArrowheads="1"/>
          </p:cNvSpPr>
          <p:nvPr/>
        </p:nvSpPr>
        <p:spPr bwMode="auto">
          <a:xfrm>
            <a:off x="1462088" y="2835275"/>
            <a:ext cx="609600" cy="3048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83975" name="Line 14"/>
          <p:cNvSpPr>
            <a:spLocks noChangeShapeType="1"/>
          </p:cNvSpPr>
          <p:nvPr/>
        </p:nvSpPr>
        <p:spPr bwMode="auto">
          <a:xfrm>
            <a:off x="1981200" y="3140075"/>
            <a:ext cx="5867400" cy="15589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3976" name="Rectangle 16"/>
          <p:cNvSpPr>
            <a:spLocks noChangeArrowheads="1"/>
          </p:cNvSpPr>
          <p:nvPr/>
        </p:nvSpPr>
        <p:spPr bwMode="auto">
          <a:xfrm>
            <a:off x="7848600" y="4724400"/>
            <a:ext cx="381000" cy="1981200"/>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HK" altLang="en-US" sz="20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8397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60000"/>
              <a:buFont typeface="Wingdings" panose="05000000000000000000" pitchFamily="2" charset="2"/>
              <a:buChar char="n"/>
              <a:defRPr sz="2400">
                <a:solidFill>
                  <a:schemeClr val="folHlink"/>
                </a:solidFill>
                <a:latin typeface="Tahoma" panose="020B0604030504040204" pitchFamily="34" charset="0"/>
              </a:defRPr>
            </a:lvl1pPr>
            <a:lvl2pPr marL="742950" indent="-285750">
              <a:spcBef>
                <a:spcPct val="20000"/>
              </a:spcBef>
              <a:buClr>
                <a:srgbClr val="CC0099"/>
              </a:buClr>
              <a:buSzPct val="55000"/>
              <a:buFont typeface="Wingdings" panose="05000000000000000000" pitchFamily="2" charset="2"/>
              <a:buChar char="n"/>
              <a:defRPr sz="2000">
                <a:solidFill>
                  <a:schemeClr val="folHlink"/>
                </a:solidFill>
                <a:latin typeface="Tahoma" panose="020B0604030504040204" pitchFamily="34" charset="0"/>
              </a:defRPr>
            </a:lvl2pPr>
            <a:lvl3pPr marL="1143000" indent="-228600">
              <a:spcBef>
                <a:spcPct val="20000"/>
              </a:spcBef>
              <a:buClr>
                <a:schemeClr val="accent1"/>
              </a:buClr>
              <a:buSzPct val="50000"/>
              <a:buFont typeface="Wingdings" panose="05000000000000000000" pitchFamily="2" charset="2"/>
              <a:buChar char="n"/>
              <a:defRPr sz="2400">
                <a:solidFill>
                  <a:schemeClr val="folHlink"/>
                </a:solidFill>
                <a:latin typeface="Tahoma" panose="020B0604030504040204" pitchFamily="34" charset="0"/>
              </a:defRPr>
            </a:lvl3pPr>
            <a:lvl4pPr marL="1600200" indent="-228600">
              <a:spcBef>
                <a:spcPct val="20000"/>
              </a:spcBef>
              <a:buClr>
                <a:schemeClr val="folHlink"/>
              </a:buClr>
              <a:buSzPct val="55000"/>
              <a:buFont typeface="Wingdings" panose="05000000000000000000" pitchFamily="2" charset="2"/>
              <a:buChar char="n"/>
              <a:defRPr sz="1600">
                <a:solidFill>
                  <a:schemeClr val="folHlink"/>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1400">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t>P. </a:t>
            </a:r>
            <a:fld id="{FA3ED424-A838-477D-B7D5-D444542A4971}" type="slidenum">
              <a:rPr kumimoji="0" lang="en-US" altLang="zh-TW" sz="1200" b="0" i="0" u="none" strike="noStrike" kern="1200" cap="none" spc="0" normalizeH="0" baseline="0" noProof="0" smtClean="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zh-TW" sz="1200" b="0" i="0" u="none" strike="noStrike" kern="1200" cap="none" spc="0" normalizeH="0" baseline="0" noProof="0" dirty="0">
              <a:ln>
                <a:noFill/>
              </a:ln>
              <a:solidFill>
                <a:srgbClr val="0070C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0" name="矩形 9">
            <a:hlinkClick r:id="rId5" action="ppaction://hlinksldjump"/>
          </p:cNvPr>
          <p:cNvSpPr/>
          <p:nvPr/>
        </p:nvSpPr>
        <p:spPr bwMode="auto">
          <a:xfrm>
            <a:off x="152400" y="6130925"/>
            <a:ext cx="1219200" cy="635000"/>
          </a:xfrm>
          <a:prstGeom prst="rect">
            <a:avLst/>
          </a:prstGeom>
          <a:ln>
            <a:headEnd/>
            <a:tailEnd/>
          </a:ln>
          <a:extLst/>
        </p:spPr>
        <p:style>
          <a:lnRef idx="1">
            <a:schemeClr val="dk1"/>
          </a:lnRef>
          <a:fillRef idx="2">
            <a:schemeClr val="dk1"/>
          </a:fillRef>
          <a:effectRef idx="1">
            <a:schemeClr val="dk1"/>
          </a:effectRef>
          <a:fontRef idx="minor">
            <a:schemeClr val="dk1"/>
          </a:fontRef>
        </p:style>
        <p:txBody>
          <a:bodyPr lIns="90000" tIns="46800" rIns="90000" bIns="46800" anchor="ctr"/>
          <a:lstStyle/>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US"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返回</a:t>
            </a:r>
            <a:endParaRPr kumimoji="0" lang="en-US" altLang="zh-HK" sz="20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HK" altLang="zh-HK" sz="900" b="0" i="0" u="none" strike="noStrike" kern="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班別及科目資料調查</a:t>
            </a:r>
            <a:endParaRPr kumimoji="0" lang="zh-HK" altLang="en-US" sz="8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9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9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9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animBg="1"/>
      <p:bldP spid="83975" grpId="0" animBg="1"/>
      <p:bldP spid="83976" grpId="0" animBg="1"/>
      <p:bldP spid="1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ctrTitle"/>
          </p:nvPr>
        </p:nvSpPr>
        <p:spPr>
          <a:xfrm>
            <a:off x="1143000" y="2590800"/>
            <a:ext cx="5943600" cy="1143000"/>
          </a:xfrm>
        </p:spPr>
        <p:txBody>
          <a:bodyPr/>
          <a:lstStyle/>
          <a:p>
            <a:pPr algn="ctr">
              <a:defRPr/>
            </a:pPr>
            <a:br>
              <a:rPr sz="8000" dirty="0">
                <a:latin typeface="新細明體" panose="02020500000000000000" pitchFamily="18" charset="-120"/>
                <a:ea typeface="新細明體" panose="02020500000000000000" pitchFamily="18" charset="-120"/>
              </a:rPr>
            </a:br>
            <a:br>
              <a:rPr sz="8000" dirty="0">
                <a:latin typeface="新細明體" panose="02020500000000000000" pitchFamily="18" charset="-120"/>
                <a:ea typeface="新細明體" panose="02020500000000000000" pitchFamily="18" charset="-120"/>
              </a:rPr>
            </a:br>
            <a:r>
              <a:rPr lang="zh-TW" altLang="en-US" sz="8000">
                <a:latin typeface="新細明體" panose="02020500000000000000" pitchFamily="18" charset="-120"/>
                <a:ea typeface="新細明體" panose="02020500000000000000" pitchFamily="18" charset="-120"/>
              </a:rPr>
              <a:t>  </a:t>
            </a:r>
            <a:r>
              <a:rPr lang="zh-TW" altLang="en-US" sz="6600">
                <a:latin typeface="新細明體" panose="02020500000000000000" pitchFamily="18" charset="-120"/>
                <a:ea typeface="新細明體" panose="02020500000000000000" pitchFamily="18" charset="-120"/>
              </a:rPr>
              <a:t>謝謝</a:t>
            </a:r>
            <a:r>
              <a:rPr sz="6600" dirty="0">
                <a:latin typeface="新細明體" panose="02020500000000000000" pitchFamily="18" charset="-120"/>
                <a:ea typeface="新細明體" panose="02020500000000000000" pitchFamily="18" charset="-120"/>
              </a:rPr>
              <a:t>!</a:t>
            </a:r>
            <a:endParaRPr lang="zh-HK" altLang="en-US" sz="8000">
              <a:latin typeface="新細明體" panose="02020500000000000000" pitchFamily="18" charset="-120"/>
              <a:ea typeface="新細明體" panose="02020500000000000000" pitchFamily="18" charset="-120"/>
            </a:endParaRPr>
          </a:p>
        </p:txBody>
      </p:sp>
      <p:sp>
        <p:nvSpPr>
          <p:cNvPr id="89091" name="Rectangle 3075"/>
          <p:cNvSpPr>
            <a:spLocks noGrp="1" noChangeArrowheads="1"/>
          </p:cNvSpPr>
          <p:nvPr>
            <p:ph type="subTitle" idx="1"/>
          </p:nvPr>
        </p:nvSpPr>
        <p:spPr/>
        <p:txBody>
          <a:bodyPr/>
          <a:lstStyle/>
          <a:p>
            <a:r>
              <a:rPr lang="zh-TW" altLang="en-US" sz="2800">
                <a:latin typeface="標楷體" panose="03000509000000000000" pitchFamily="65" charset="-120"/>
                <a:ea typeface="標楷體" panose="03000509000000000000" pitchFamily="65" charset="-120"/>
              </a:rPr>
              <a:t> </a:t>
            </a:r>
            <a:endParaRPr lang="zh-TW" altLang="zh-HK" sz="2800">
              <a:latin typeface="標楷體" panose="03000509000000000000" pitchFamily="65" charset="-120"/>
              <a:ea typeface="標楷體" panose="03000509000000000000" pitchFamily="65" charset="-12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370551" y="3757300"/>
            <a:ext cx="6467475" cy="914400"/>
          </a:xfrm>
          <a:prstGeom prst="rect">
            <a:avLst/>
          </a:prstGeom>
        </p:spPr>
      </p:pic>
      <p:sp>
        <p:nvSpPr>
          <p:cNvPr id="1034" name="Text Box 10"/>
          <p:cNvSpPr txBox="1">
            <a:spLocks noChangeArrowheads="1"/>
          </p:cNvSpPr>
          <p:nvPr/>
        </p:nvSpPr>
        <p:spPr bwMode="gray">
          <a:xfrm>
            <a:off x="467544" y="5478323"/>
            <a:ext cx="2646878" cy="830997"/>
          </a:xfrm>
          <a:prstGeom prst="rect">
            <a:avLst/>
          </a:prstGeom>
          <a:noFill/>
          <a:ln>
            <a:noFill/>
          </a:ln>
          <a:effectLst/>
          <a:extLst>
            <a:ext uri="{909E8E84-426E-40DD-AFC4-6F175D3DCCD1}">
              <a14:hiddenFill xmlns:a14="http://schemas.microsoft.com/office/drawing/2010/main">
                <a:gradFill rotWithShape="0">
                  <a:gsLst>
                    <a:gs pos="0">
                      <a:schemeClr val="bg2"/>
                    </a:gs>
                    <a:gs pos="100000">
                      <a:schemeClr val="bg1"/>
                    </a:gs>
                  </a:gsLst>
                  <a:lin ang="0" scaled="1"/>
                </a:gradFill>
              </a14:hiddenFill>
            </a:ext>
            <a:ext uri="{91240B29-F687-4F45-9708-019B960494DF}">
              <a14:hiddenLine xmlns:a14="http://schemas.microsoft.com/office/drawing/2010/main" w="3810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buClrTx/>
              <a:buSzTx/>
              <a:buFontTx/>
              <a:buNone/>
              <a:defRPr/>
            </a:pPr>
            <a:r>
              <a:rPr kumimoji="1" lang="zh-TW" altLang="en-US" sz="2400" b="1" dirty="0">
                <a:solidFill>
                  <a:srgbClr val="0070C0"/>
                </a:solidFill>
                <a:effectLst/>
                <a:latin typeface="微軟正黑體" pitchFamily="34" charset="-120"/>
                <a:ea typeface="微軟正黑體" pitchFamily="34" charset="-120"/>
              </a:rPr>
              <a:t>教育局</a:t>
            </a:r>
          </a:p>
          <a:p>
            <a:pPr>
              <a:spcBef>
                <a:spcPct val="0"/>
              </a:spcBef>
              <a:buClrTx/>
              <a:buSzTx/>
              <a:buFontTx/>
              <a:buNone/>
              <a:defRPr/>
            </a:pPr>
            <a:r>
              <a:rPr kumimoji="1" lang="zh-TW" altLang="en-US" sz="2400" b="1" dirty="0">
                <a:solidFill>
                  <a:srgbClr val="0070C0"/>
                </a:solidFill>
                <a:effectLst/>
                <a:latin typeface="微軟正黑體" pitchFamily="34" charset="-120"/>
                <a:ea typeface="微軟正黑體" pitchFamily="34" charset="-120"/>
              </a:rPr>
              <a:t>系統及資訊管理組</a:t>
            </a:r>
          </a:p>
        </p:txBody>
      </p:sp>
      <p:sp>
        <p:nvSpPr>
          <p:cNvPr id="2" name="矩形 1"/>
          <p:cNvSpPr/>
          <p:nvPr/>
        </p:nvSpPr>
        <p:spPr>
          <a:xfrm>
            <a:off x="755576" y="2520424"/>
            <a:ext cx="7560839" cy="1200329"/>
          </a:xfrm>
          <a:prstGeom prst="rect">
            <a:avLst/>
          </a:prstGeom>
        </p:spPr>
        <p:txBody>
          <a:bodyPr wrap="square">
            <a:spAutoFit/>
          </a:bodyPr>
          <a:lstStyle/>
          <a:p>
            <a:pPr algn="ctr" eaLnBrk="1" hangingPunct="1">
              <a:buNone/>
              <a:defRPr/>
            </a:pPr>
            <a:r>
              <a:rPr lang="zh-TW" altLang="en-US" sz="7200" b="1" dirty="0">
                <a:solidFill>
                  <a:schemeClr val="tx1"/>
                </a:solidFill>
                <a:latin typeface="微軟正黑體" pitchFamily="34" charset="-120"/>
                <a:ea typeface="微軟正黑體" pitchFamily="34" charset="-120"/>
              </a:rPr>
              <a:t>學生相關模組</a:t>
            </a:r>
            <a:endParaRPr lang="en-US" altLang="zh-TW" sz="7200" b="1" dirty="0">
              <a:solidFill>
                <a:schemeClr val="tx1"/>
              </a:solidFill>
              <a:latin typeface="微軟正黑體" pitchFamily="34" charset="-120"/>
              <a:ea typeface="微軟正黑體" pitchFamily="34" charset="-120"/>
            </a:endParaRPr>
          </a:p>
        </p:txBody>
      </p:sp>
      <p:sp>
        <p:nvSpPr>
          <p:cNvPr id="5" name="標題 1"/>
          <p:cNvSpPr txBox="1">
            <a:spLocks/>
          </p:cNvSpPr>
          <p:nvPr/>
        </p:nvSpPr>
        <p:spPr bwMode="auto">
          <a:xfrm>
            <a:off x="0" y="115888"/>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3200" b="1">
                <a:solidFill>
                  <a:schemeClr val="tx2"/>
                </a:solidFill>
                <a:effectLst>
                  <a:outerShdw blurRad="38100" dist="38100" dir="2700000" algn="tl">
                    <a:srgbClr val="C0C0C0"/>
                  </a:outerShdw>
                </a:effectLst>
                <a:latin typeface="Gungsuh" pitchFamily="18" charset="-127"/>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2800" b="1">
                <a:solidFill>
                  <a:schemeClr val="tx2"/>
                </a:solidFill>
                <a:effectLst>
                  <a:outerShdw blurRad="38100" dist="38100" dir="2700000" algn="tl">
                    <a:srgbClr val="C0C0C0"/>
                  </a:outerShdw>
                </a:effectLst>
                <a:latin typeface="Tahoma" pitchFamily="34" charset="0"/>
              </a:defRPr>
            </a:lvl9pPr>
          </a:lstStyle>
          <a:p>
            <a:pPr algn="ctr">
              <a:buNone/>
            </a:pPr>
            <a:r>
              <a:rPr lang="zh-TW" altLang="en-US" sz="4000" kern="0" dirty="0">
                <a:solidFill>
                  <a:srgbClr val="0070C0"/>
                </a:solidFill>
                <a:latin typeface="微軟正黑體" panose="020B0604030504040204" pitchFamily="34" charset="-120"/>
                <a:ea typeface="微軟正黑體" panose="020B0604030504040204" pitchFamily="34" charset="-120"/>
              </a:rPr>
              <a:t>「網上校管系統」新學年策劃簡介會</a:t>
            </a:r>
          </a:p>
        </p:txBody>
      </p:sp>
      <p:sp>
        <p:nvSpPr>
          <p:cNvPr id="3" name="投影片編號版面配置區 2"/>
          <p:cNvSpPr>
            <a:spLocks noGrp="1"/>
          </p:cNvSpPr>
          <p:nvPr>
            <p:ph type="sldNum" sz="quarter" idx="12"/>
          </p:nvPr>
        </p:nvSpPr>
        <p:spPr/>
        <p:txBody>
          <a:bodyPr/>
          <a:lstStyle/>
          <a:p>
            <a:pPr>
              <a:defRPr/>
            </a:pPr>
            <a:fld id="{6C127F95-C5AC-4EE7-97B0-F599D5BEB699}" type="slidenum">
              <a:rPr lang="en-US" altLang="zh-TW" smtClean="0"/>
              <a:pPr>
                <a:defRPr/>
              </a:pPr>
              <a:t>98</a:t>
            </a:fld>
            <a:endParaRPr lang="en-US" altLang="zh-TW" dirty="0"/>
          </a:p>
        </p:txBody>
      </p:sp>
      <p:grpSp>
        <p:nvGrpSpPr>
          <p:cNvPr id="8" name="群組 7"/>
          <p:cNvGrpSpPr/>
          <p:nvPr/>
        </p:nvGrpSpPr>
        <p:grpSpPr>
          <a:xfrm>
            <a:off x="2051720" y="4581128"/>
            <a:ext cx="5105139" cy="1282546"/>
            <a:chOff x="1262697" y="3843863"/>
            <a:chExt cx="5757576" cy="1445636"/>
          </a:xfrm>
        </p:grpSpPr>
        <p:pic>
          <p:nvPicPr>
            <p:cNvPr id="6" name="圖片 5"/>
            <p:cNvPicPr>
              <a:picLocks noChangeAspect="1"/>
            </p:cNvPicPr>
            <p:nvPr/>
          </p:nvPicPr>
          <p:blipFill rotWithShape="1">
            <a:blip r:embed="rId4"/>
            <a:srcRect l="13639" t="18500" r="57855" b="73646"/>
            <a:stretch/>
          </p:blipFill>
          <p:spPr>
            <a:xfrm>
              <a:off x="1262697" y="3843863"/>
              <a:ext cx="5757576" cy="1445636"/>
            </a:xfrm>
            <a:prstGeom prst="rect">
              <a:avLst/>
            </a:prstGeom>
          </p:spPr>
        </p:pic>
        <p:pic>
          <p:nvPicPr>
            <p:cNvPr id="7" name="圖片 6"/>
            <p:cNvPicPr>
              <a:picLocks noChangeAspect="1"/>
            </p:cNvPicPr>
            <p:nvPr/>
          </p:nvPicPr>
          <p:blipFill rotWithShape="1">
            <a:blip r:embed="rId4"/>
            <a:srcRect l="31408" t="23242" r="67523" b="73646"/>
            <a:stretch/>
          </p:blipFill>
          <p:spPr>
            <a:xfrm>
              <a:off x="5292080" y="4594563"/>
              <a:ext cx="576065" cy="634637"/>
            </a:xfrm>
            <a:prstGeom prst="rect">
              <a:avLst/>
            </a:prstGeom>
          </p:spPr>
        </p:pic>
      </p:grpSp>
      <p:sp>
        <p:nvSpPr>
          <p:cNvPr id="9" name="矩形 8"/>
          <p:cNvSpPr/>
          <p:nvPr/>
        </p:nvSpPr>
        <p:spPr bwMode="auto">
          <a:xfrm>
            <a:off x="3491880" y="4228532"/>
            <a:ext cx="1727221" cy="352596"/>
          </a:xfrm>
          <a:prstGeom prst="rect">
            <a:avLst/>
          </a:prstGeom>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pPr>
            <a:endParaRPr kumimoji="0" lang="zh-HK" altLang="en-US" sz="2000" b="0" i="0" u="none" strike="noStrike" cap="none" normalizeH="0" baseline="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6" name="Rectangle 10"/>
          <p:cNvSpPr>
            <a:spLocks noGrp="1" noChangeArrowheads="1"/>
          </p:cNvSpPr>
          <p:nvPr>
            <p:ph type="title"/>
          </p:nvPr>
        </p:nvSpPr>
        <p:spPr>
          <a:xfrm>
            <a:off x="1619672" y="188640"/>
            <a:ext cx="7162800" cy="798736"/>
          </a:xfrm>
        </p:spPr>
        <p:txBody>
          <a:bodyPr/>
          <a:lstStyle/>
          <a:p>
            <a:pPr eaLnBrk="1" hangingPunct="1">
              <a:defRPr/>
            </a:pPr>
            <a:r>
              <a:rPr lang="zh-TW" altLang="en-US" sz="4400" dirty="0">
                <a:solidFill>
                  <a:schemeClr val="tx1"/>
                </a:solidFill>
                <a:latin typeface="微軟正黑體" pitchFamily="34" charset="-120"/>
                <a:ea typeface="微軟正黑體" pitchFamily="34" charset="-120"/>
              </a:rPr>
              <a:t>內容</a:t>
            </a:r>
          </a:p>
        </p:txBody>
      </p:sp>
      <p:sp>
        <p:nvSpPr>
          <p:cNvPr id="60427" name="Rectangle 11"/>
          <p:cNvSpPr>
            <a:spLocks noGrp="1" noChangeArrowheads="1"/>
          </p:cNvSpPr>
          <p:nvPr>
            <p:ph type="body" idx="1"/>
          </p:nvPr>
        </p:nvSpPr>
        <p:spPr>
          <a:xfrm>
            <a:off x="251520" y="1340768"/>
            <a:ext cx="8640960" cy="5112568"/>
          </a:xfrm>
        </p:spPr>
        <p:txBody>
          <a:bodyPr/>
          <a:lstStyle/>
          <a:p>
            <a:pPr marL="514350" indent="-514350" eaLnBrk="1" hangingPunct="1">
              <a:spcBef>
                <a:spcPts val="600"/>
              </a:spcBef>
              <a:buClrTx/>
              <a:buFont typeface="+mj-lt"/>
              <a:buAutoNum type="arabicPeriod"/>
              <a:defRPr/>
            </a:pPr>
            <a:r>
              <a:rPr lang="zh-TW" altLang="en-US" sz="2800" b="1" dirty="0">
                <a:solidFill>
                  <a:schemeClr val="tx1"/>
                </a:solidFill>
                <a:effectLst/>
                <a:latin typeface="微軟正黑體" pitchFamily="34" charset="-120"/>
                <a:ea typeface="微軟正黑體" pitchFamily="34" charset="-120"/>
              </a:rPr>
              <a:t>學生資料 </a:t>
            </a:r>
            <a:r>
              <a:rPr lang="en-US" altLang="zh-TW" sz="2800" b="1" dirty="0">
                <a:solidFill>
                  <a:schemeClr val="tx1"/>
                </a:solidFill>
                <a:effectLst/>
                <a:latin typeface="微軟正黑體" pitchFamily="34" charset="-120"/>
                <a:ea typeface="微軟正黑體" pitchFamily="34" charset="-120"/>
              </a:rPr>
              <a:t>(STU)</a:t>
            </a:r>
          </a:p>
          <a:p>
            <a:pPr lvl="1" eaLnBrk="1" hangingPunct="1">
              <a:spcBef>
                <a:spcPts val="600"/>
              </a:spcBef>
              <a:buClrTx/>
              <a:defRPr/>
            </a:pPr>
            <a:r>
              <a:rPr lang="zh-TW" altLang="en-US" sz="2800" dirty="0">
                <a:solidFill>
                  <a:srgbClr val="0070C0"/>
                </a:solidFill>
                <a:effectLst/>
                <a:latin typeface="微軟正黑體" pitchFamily="34" charset="-120"/>
                <a:ea typeface="微軟正黑體" pitchFamily="34" charset="-120"/>
              </a:rPr>
              <a:t>個人資料、在學資料、表格</a:t>
            </a:r>
            <a:r>
              <a:rPr lang="en-US" altLang="zh-TW" sz="2800" dirty="0">
                <a:solidFill>
                  <a:srgbClr val="0070C0"/>
                </a:solidFill>
                <a:effectLst/>
                <a:latin typeface="微軟正黑體" pitchFamily="34" charset="-120"/>
                <a:ea typeface="微軟正黑體" pitchFamily="34" charset="-120"/>
              </a:rPr>
              <a:t>(</a:t>
            </a:r>
            <a:r>
              <a:rPr lang="zh-TW" altLang="en-US" sz="2800" dirty="0">
                <a:solidFill>
                  <a:srgbClr val="0070C0"/>
                </a:solidFill>
                <a:effectLst/>
                <a:latin typeface="微軟正黑體" pitchFamily="34" charset="-120"/>
                <a:ea typeface="微軟正黑體" pitchFamily="34" charset="-120"/>
              </a:rPr>
              <a:t>資料互換</a:t>
            </a:r>
            <a:r>
              <a:rPr lang="en-US" altLang="zh-TW" sz="2800" dirty="0">
                <a:solidFill>
                  <a:srgbClr val="0070C0"/>
                </a:solidFill>
                <a:effectLst/>
                <a:latin typeface="微軟正黑體" pitchFamily="34" charset="-120"/>
                <a:ea typeface="微軟正黑體" pitchFamily="34" charset="-120"/>
              </a:rPr>
              <a:t>)</a:t>
            </a:r>
            <a:r>
              <a:rPr lang="zh-TW" altLang="en-US" sz="2800" dirty="0">
                <a:solidFill>
                  <a:srgbClr val="0070C0"/>
                </a:solidFill>
                <a:effectLst/>
                <a:latin typeface="微軟正黑體" pitchFamily="34" charset="-120"/>
                <a:ea typeface="微軟正黑體" pitchFamily="34" charset="-120"/>
              </a:rPr>
              <a:t>、註冊、</a:t>
            </a:r>
            <a:r>
              <a:rPr lang="en-US" altLang="zh-TW" sz="2800" dirty="0">
                <a:solidFill>
                  <a:srgbClr val="0070C0"/>
                </a:solidFill>
                <a:effectLst/>
                <a:latin typeface="微軟正黑體" pitchFamily="34" charset="-120"/>
                <a:ea typeface="微軟正黑體" pitchFamily="34" charset="-120"/>
              </a:rPr>
              <a:t>…</a:t>
            </a:r>
          </a:p>
          <a:p>
            <a:pPr marL="514350" indent="-514350" eaLnBrk="1" hangingPunct="1">
              <a:spcBef>
                <a:spcPts val="600"/>
              </a:spcBef>
              <a:buClrTx/>
              <a:buFont typeface="+mj-lt"/>
              <a:buAutoNum type="arabicPeriod"/>
              <a:defRPr/>
            </a:pPr>
            <a:r>
              <a:rPr lang="zh-TW" altLang="en-US" sz="2800" b="1" dirty="0">
                <a:solidFill>
                  <a:schemeClr val="tx1"/>
                </a:solidFill>
                <a:effectLst/>
                <a:latin typeface="微軟正黑體" pitchFamily="34" charset="-120"/>
                <a:ea typeface="微軟正黑體" pitchFamily="34" charset="-120"/>
              </a:rPr>
              <a:t>學生出席資料 </a:t>
            </a:r>
            <a:r>
              <a:rPr lang="en-US" altLang="zh-TW" sz="2800" b="1" dirty="0">
                <a:solidFill>
                  <a:schemeClr val="tx1"/>
                </a:solidFill>
                <a:effectLst/>
                <a:latin typeface="微軟正黑體" pitchFamily="34" charset="-120"/>
                <a:ea typeface="微軟正黑體" pitchFamily="34" charset="-120"/>
              </a:rPr>
              <a:t>(ATT)</a:t>
            </a:r>
          </a:p>
          <a:p>
            <a:pPr lvl="1" eaLnBrk="1" hangingPunct="1">
              <a:spcBef>
                <a:spcPts val="600"/>
              </a:spcBef>
              <a:buClrTx/>
              <a:defRPr/>
            </a:pPr>
            <a:r>
              <a:rPr lang="zh-TW" altLang="en-US" sz="2800" dirty="0">
                <a:solidFill>
                  <a:srgbClr val="0070C0"/>
                </a:solidFill>
                <a:effectLst/>
                <a:latin typeface="微軟正黑體" pitchFamily="34" charset="-120"/>
                <a:ea typeface="微軟正黑體" pitchFamily="34" charset="-120"/>
              </a:rPr>
              <a:t>處理懷疑退學及復課、設定、</a:t>
            </a:r>
            <a:r>
              <a:rPr lang="en-US" altLang="zh-TW" sz="2800" dirty="0">
                <a:solidFill>
                  <a:srgbClr val="0070C0"/>
                </a:solidFill>
                <a:effectLst/>
                <a:latin typeface="微軟正黑體" pitchFamily="34" charset="-120"/>
                <a:ea typeface="微軟正黑體" pitchFamily="34" charset="-120"/>
              </a:rPr>
              <a:t>…</a:t>
            </a:r>
          </a:p>
          <a:p>
            <a:pPr marL="514350" indent="-514350" eaLnBrk="1" hangingPunct="1">
              <a:spcBef>
                <a:spcPts val="600"/>
              </a:spcBef>
              <a:buClrTx/>
              <a:buFont typeface="+mj-lt"/>
              <a:buAutoNum type="arabicPeriod"/>
              <a:defRPr/>
            </a:pPr>
            <a:r>
              <a:rPr lang="zh-TW" altLang="en-US" sz="2800" b="1" dirty="0">
                <a:solidFill>
                  <a:schemeClr val="tx1"/>
                </a:solidFill>
                <a:effectLst/>
                <a:latin typeface="微軟正黑體" pitchFamily="34" charset="-120"/>
                <a:ea typeface="微軟正黑體" pitchFamily="34" charset="-120"/>
              </a:rPr>
              <a:t>課外活動 </a:t>
            </a:r>
            <a:r>
              <a:rPr lang="en-US" altLang="zh-TW" sz="2800" b="1" dirty="0">
                <a:solidFill>
                  <a:schemeClr val="tx1"/>
                </a:solidFill>
                <a:effectLst/>
                <a:latin typeface="微軟正黑體" pitchFamily="34" charset="-120"/>
                <a:ea typeface="微軟正黑體" pitchFamily="34" charset="-120"/>
              </a:rPr>
              <a:t>(STA)</a:t>
            </a:r>
          </a:p>
          <a:p>
            <a:pPr lvl="1" eaLnBrk="1" hangingPunct="1">
              <a:spcBef>
                <a:spcPts val="600"/>
              </a:spcBef>
              <a:buClrTx/>
              <a:defRPr/>
            </a:pPr>
            <a:r>
              <a:rPr lang="zh-TW" altLang="en-US" sz="2800" dirty="0">
                <a:solidFill>
                  <a:srgbClr val="0070C0"/>
                </a:solidFill>
                <a:effectLst/>
                <a:latin typeface="微軟正黑體" pitchFamily="34" charset="-120"/>
                <a:ea typeface="微軟正黑體" pitchFamily="34" charset="-120"/>
              </a:rPr>
              <a:t>課外活動時段、可提供課外活動、</a:t>
            </a:r>
            <a:r>
              <a:rPr lang="en-US" altLang="zh-TW" sz="2800" dirty="0">
                <a:solidFill>
                  <a:srgbClr val="0070C0"/>
                </a:solidFill>
                <a:effectLst/>
                <a:latin typeface="微軟正黑體" pitchFamily="34" charset="-120"/>
                <a:ea typeface="微軟正黑體" pitchFamily="34" charset="-120"/>
              </a:rPr>
              <a:t>…</a:t>
            </a:r>
          </a:p>
          <a:p>
            <a:pPr marL="514350" indent="-514350" eaLnBrk="1" hangingPunct="1">
              <a:spcBef>
                <a:spcPts val="600"/>
              </a:spcBef>
              <a:buClrTx/>
              <a:buFont typeface="+mj-lt"/>
              <a:buAutoNum type="arabicPeriod"/>
              <a:defRPr/>
            </a:pPr>
            <a:r>
              <a:rPr lang="zh-TW" altLang="en-US" sz="2800" b="1" dirty="0">
                <a:solidFill>
                  <a:schemeClr val="tx1"/>
                </a:solidFill>
                <a:effectLst/>
                <a:latin typeface="微軟正黑體" pitchFamily="34" charset="-120"/>
                <a:ea typeface="微軟正黑體" pitchFamily="34" charset="-120"/>
              </a:rPr>
              <a:t>獎懲資料 </a:t>
            </a:r>
            <a:r>
              <a:rPr lang="en-US" altLang="zh-TW" sz="2800" b="1" dirty="0">
                <a:solidFill>
                  <a:schemeClr val="tx1"/>
                </a:solidFill>
                <a:effectLst/>
                <a:latin typeface="微軟正黑體" pitchFamily="34" charset="-120"/>
                <a:ea typeface="微軟正黑體" pitchFamily="34" charset="-120"/>
              </a:rPr>
              <a:t>(ANP)</a:t>
            </a:r>
          </a:p>
          <a:p>
            <a:pPr lvl="1" eaLnBrk="1" hangingPunct="1">
              <a:spcBef>
                <a:spcPts val="600"/>
              </a:spcBef>
              <a:buClrTx/>
              <a:defRPr/>
            </a:pPr>
            <a:r>
              <a:rPr lang="zh-TW" altLang="en-US" sz="2800" dirty="0">
                <a:solidFill>
                  <a:srgbClr val="0070C0"/>
                </a:solidFill>
                <a:effectLst/>
                <a:latin typeface="微軟正黑體" pitchFamily="34" charset="-120"/>
                <a:ea typeface="微軟正黑體" pitchFamily="34" charset="-120"/>
              </a:rPr>
              <a:t>獎懲級別、規則、</a:t>
            </a:r>
            <a:r>
              <a:rPr lang="en-US" altLang="zh-TW" sz="2800" dirty="0">
                <a:solidFill>
                  <a:srgbClr val="0070C0"/>
                </a:solidFill>
                <a:effectLst/>
                <a:latin typeface="微軟正黑體" pitchFamily="34" charset="-120"/>
                <a:ea typeface="微軟正黑體" pitchFamily="34" charset="-120"/>
              </a:rPr>
              <a:t>…</a:t>
            </a:r>
          </a:p>
        </p:txBody>
      </p:sp>
      <p:sp>
        <p:nvSpPr>
          <p:cNvPr id="3" name="投影片編號版面配置區 2"/>
          <p:cNvSpPr>
            <a:spLocks noGrp="1"/>
          </p:cNvSpPr>
          <p:nvPr>
            <p:ph type="sldNum" sz="quarter" idx="12"/>
          </p:nvPr>
        </p:nvSpPr>
        <p:spPr/>
        <p:txBody>
          <a:bodyPr/>
          <a:lstStyle/>
          <a:p>
            <a:pPr>
              <a:defRPr/>
            </a:pPr>
            <a:fld id="{3ECA7236-5062-4D1E-B9CD-F5372C213BC2}" type="slidenum">
              <a:rPr lang="en-US" altLang="zh-TW" smtClean="0"/>
              <a:pPr>
                <a:defRPr/>
              </a:pPr>
              <a:t>99</a:t>
            </a:fld>
            <a:endParaRPr lang="en-US" altLang="zh-TW"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WebSAMS1">
  <a:themeElements>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WebSAM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lang="zh-TW" altLang="en-US"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lnDef>
  </a:objectDefaults>
  <a:extraClrSchemeLst>
    <a:extraClrScheme>
      <a:clrScheme name="WebSAM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WebSAMS1">
  <a:themeElements>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WebSAM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lang="zh-TW" altLang="en-US"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lnDef>
  </a:objectDefaults>
  <a:extraClrSchemeLst>
    <a:extraClrScheme>
      <a:clrScheme name="WebSAM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佈景主題1">
  <a:themeElements>
    <a:clrScheme name="WebSAM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WebSAM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ahoma" pitchFamily="34" charset="0"/>
            <a:ea typeface="新細明體" pitchFamily="18" charset="-120"/>
          </a:defRPr>
        </a:defPPr>
      </a:lstStyle>
    </a:lnDef>
  </a:objectDefaults>
  <a:extraClrSchemeLst>
    <a:extraClrScheme>
      <a:clrScheme name="WebSAM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佈景主題1" id="{62971419-53E8-4396-B714-3F4D5B263971}" vid="{17A53775-49C6-49E5-AF25-48B9D129813E}"/>
    </a:ext>
  </a:extLst>
</a:theme>
</file>

<file path=ppt/theme/theme4.xml><?xml version="1.0" encoding="utf-8"?>
<a:theme xmlns:a="http://schemas.openxmlformats.org/drawingml/2006/main" name="2_WebSAMS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ebSAM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CCFF"/>
        </a:solidFill>
        <a:ln w="38160">
          <a:noFill/>
          <a:miter lim="800000"/>
          <a:headEnd/>
          <a:tailEnd/>
        </a:ln>
        <a:effectLst/>
        <a:scene3d>
          <a:camera prst="orthographicFront"/>
          <a:lightRig rig="threePt" dir="t"/>
        </a:scene3d>
        <a:sp3d>
          <a:bevelT w="165100" prst="coolSlant"/>
        </a:sp3d>
        <a:extLst/>
      </a:spPr>
      <a:bodyPr lIns="90000" tIns="46800" rIns="90000" bIns="46800" anchor="ctr"/>
      <a:lstStyle>
        <a:def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dirty="0" smtClean="0">
            <a:solidFill>
              <a:srgbClr val="CC00CC"/>
            </a:solidFill>
            <a:latin typeface="標楷體" pitchFamily="65" charset="-120"/>
            <a:ea typeface="標楷體" pitchFamily="65" charset="-120"/>
          </a:defRPr>
        </a:defPPr>
      </a:lstStyle>
    </a:spDef>
    <a:lnDef>
      <a:spPr bwMode="auto">
        <a:gradFill rotWithShape="0">
          <a:gsLst>
            <a:gs pos="0">
              <a:schemeClr val="bg2"/>
            </a:gs>
            <a:gs pos="100000">
              <a:schemeClr val="bg1"/>
            </a:gs>
          </a:gsLst>
          <a:lin ang="0" scaled="1"/>
        </a:gradFill>
        <a:ln w="38100" cap="flat" cmpd="sng" algn="ctr">
          <a:solidFill>
            <a:schemeClr val="tx1"/>
          </a:solidFill>
          <a:prstDash val="solid"/>
          <a:round/>
          <a:headEnd type="none" w="med" len="med"/>
          <a:tailEnd type="arrow"/>
        </a:ln>
        <a:effectLst/>
      </a:spPr>
      <a:bodyPr/>
      <a:lstStyle/>
    </a:lnDef>
  </a:objectDefaults>
  <a:extraClrSchemeLst>
    <a:extraClrScheme>
      <a:clrScheme name="WebSAM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WebSAMS1">
  <a:themeElements>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WebSAMS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CC0099"/>
          </a:buClr>
          <a:buSzPct val="55000"/>
          <a:buFont typeface="Wingdings" pitchFamily="2" charset="2"/>
          <a:buChar char="n"/>
          <a:tabLst/>
          <a:defRPr kumimoji="0" lang="zh-TW" altLang="en-US" sz="2000" b="0" i="0" u="none" strike="noStrike" cap="none" normalizeH="0" baseline="0" smtClean="0">
            <a:ln>
              <a:noFill/>
            </a:ln>
            <a:solidFill>
              <a:srgbClr val="9900CC"/>
            </a:solidFill>
            <a:effectLst>
              <a:outerShdw blurRad="38100" dist="38100" dir="2700000" algn="tl">
                <a:srgbClr val="000000">
                  <a:alpha val="43137"/>
                </a:srgbClr>
              </a:outerShdw>
            </a:effectLst>
            <a:latin typeface="Tahoma" pitchFamily="34" charset="0"/>
            <a:ea typeface="新細明體" pitchFamily="18" charset="-120"/>
          </a:defRPr>
        </a:defPPr>
      </a:lstStyle>
    </a:lnDef>
  </a:objectDefaults>
  <a:extraClrSchemeLst>
    <a:extraClrScheme>
      <a:clrScheme name="WebSAMS1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WebSAMS1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WebSAMS1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WebSAMS1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WebSAMS1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WebSAMS1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WebSAMS1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Settings\aeois21\Application Data\Microsoft\Templates\WebSAMS1.pot</Template>
  <TotalTime>12394</TotalTime>
  <Words>6486</Words>
  <Application>Microsoft Office PowerPoint</Application>
  <PresentationFormat>如螢幕大小 (4:3)</PresentationFormat>
  <Paragraphs>939</Paragraphs>
  <Slides>147</Slides>
  <Notes>35</Notes>
  <HiddenSlides>20</HiddenSlides>
  <MMClips>0</MMClips>
  <ScaleCrop>false</ScaleCrop>
  <HeadingPairs>
    <vt:vector size="8" baseType="variant">
      <vt:variant>
        <vt:lpstr>使用字型</vt:lpstr>
      </vt:variant>
      <vt:variant>
        <vt:i4>15</vt:i4>
      </vt:variant>
      <vt:variant>
        <vt:lpstr>佈景主題</vt:lpstr>
      </vt:variant>
      <vt:variant>
        <vt:i4>5</vt:i4>
      </vt:variant>
      <vt:variant>
        <vt:lpstr>內嵌 OLE 伺服程式</vt:lpstr>
      </vt:variant>
      <vt:variant>
        <vt:i4>0</vt:i4>
      </vt:variant>
      <vt:variant>
        <vt:lpstr>投影片標題</vt:lpstr>
      </vt:variant>
      <vt:variant>
        <vt:i4>147</vt:i4>
      </vt:variant>
    </vt:vector>
  </HeadingPairs>
  <TitlesOfParts>
    <vt:vector size="167" baseType="lpstr">
      <vt:lpstr>Arial Unicode MS</vt:lpstr>
      <vt:lpstr>Gungsuh</vt:lpstr>
      <vt:lpstr>Noto Sans Symbols</vt:lpstr>
      <vt:lpstr>細明體</vt:lpstr>
      <vt:lpstr>微軟正黑體</vt:lpstr>
      <vt:lpstr>PMingLiU</vt:lpstr>
      <vt:lpstr>PMingLiU</vt:lpstr>
      <vt:lpstr>標楷體</vt:lpstr>
      <vt:lpstr>Arial</vt:lpstr>
      <vt:lpstr>Monotype Corsiva</vt:lpstr>
      <vt:lpstr>Tahoma</vt:lpstr>
      <vt:lpstr>Times New Roman</vt:lpstr>
      <vt:lpstr>Trebuchet MS</vt:lpstr>
      <vt:lpstr>Verdana</vt:lpstr>
      <vt:lpstr>Wingdings</vt:lpstr>
      <vt:lpstr>WebSAMS1</vt:lpstr>
      <vt:lpstr>1_WebSAMS1</vt:lpstr>
      <vt:lpstr>佈景主題1</vt:lpstr>
      <vt:lpstr>2_WebSAMS1</vt:lpstr>
      <vt:lpstr>3_WebSAMS1</vt:lpstr>
      <vt:lpstr>「網上校管系統」 『新學年策劃』簡介會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先行設定系統存取時間  (系統保安&gt;設定&gt;系統設定)</vt:lpstr>
      <vt:lpstr>預先張貼告示  (學校管理&gt;告示)</vt:lpstr>
      <vt:lpstr> 使用保安功能將用戶摒除在系統之外 (系統保安&gt;存取控制&gt;登入狀況)</vt:lpstr>
      <vt:lpstr>PowerPoint 簡報</vt:lpstr>
      <vt:lpstr>PowerPoint 簡報</vt:lpstr>
      <vt:lpstr>PowerPoint 簡報</vt:lpstr>
      <vt:lpstr>PowerPoint 簡報</vt:lpstr>
      <vt:lpstr>PowerPoint 簡報</vt:lpstr>
      <vt:lpstr>PowerPoint 簡報</vt:lpstr>
      <vt:lpstr>開始新學年 – 工作</vt:lpstr>
      <vt:lpstr> </vt:lpstr>
      <vt:lpstr> </vt:lpstr>
      <vt:lpstr>PowerPoint 簡報</vt:lpstr>
      <vt:lpstr>PowerPoint 簡報</vt:lpstr>
      <vt:lpstr>PowerPoint 簡報</vt:lpstr>
      <vt:lpstr>PowerPoint 簡報</vt:lpstr>
      <vt:lpstr>PowerPoint 簡報</vt:lpstr>
      <vt:lpstr>學校管理模組</vt:lpstr>
      <vt:lpstr>學校管理模組 與其他模組的關係</vt:lpstr>
      <vt:lpstr>學校管理模組 - 記錄及更新學校資料</vt:lpstr>
      <vt:lpstr>學校管理模組 與 教職員資料模組 的關係</vt:lpstr>
      <vt:lpstr>學校管理模組 與 教職員調配模組 的關係</vt:lpstr>
      <vt:lpstr>學校管理模組 與 學生資料模組 的關係</vt:lpstr>
      <vt:lpstr>學校管理模組 與 學生出席資料模組的關係</vt:lpstr>
      <vt:lpstr>學校管理模組 與 學生成績模組 的關係</vt:lpstr>
      <vt:lpstr>學校管理模組 與 時間表編排 的關係</vt:lpstr>
      <vt:lpstr>學校管理模組 – 每個學年的工作</vt:lpstr>
      <vt:lpstr>學校管理模組 –策劃新學年的流程</vt:lpstr>
      <vt:lpstr>1. 策劃新學年的先決條件</vt:lpstr>
      <vt:lpstr>1. 策劃新學年的先決條件</vt:lpstr>
      <vt:lpstr>2. 編修校曆 – 必須輸入</vt:lpstr>
      <vt:lpstr>2. 編修校曆 – 必須輸入</vt:lpstr>
      <vt:lpstr>2. 編修校曆</vt:lpstr>
      <vt:lpstr>2. 編修校曆</vt:lpstr>
      <vt:lpstr>2. 編修校曆</vt:lpstr>
      <vt:lpstr>2. 編修校曆</vt:lpstr>
      <vt:lpstr>2. 編修校曆</vt:lpstr>
      <vt:lpstr>2. 編修校曆</vt:lpstr>
      <vt:lpstr>2. 編修校曆</vt:lpstr>
      <vt:lpstr>2. 編修校曆</vt:lpstr>
      <vt:lpstr>2. 編修校曆步驟</vt:lpstr>
      <vt:lpstr>2. 編修校曆步驟</vt:lpstr>
      <vt:lpstr>2. 編修校曆步驟</vt:lpstr>
      <vt:lpstr>2. 編修校曆步驟</vt:lpstr>
      <vt:lpstr>PowerPoint 簡報</vt:lpstr>
      <vt:lpstr>3. 編修學校設施</vt:lpstr>
      <vt:lpstr>3. 編修學校設施</vt:lpstr>
      <vt:lpstr>3. 編修學校設施</vt:lpstr>
      <vt:lpstr>3. 編修學校設施</vt:lpstr>
      <vt:lpstr>3. 編修學校設施</vt:lpstr>
      <vt:lpstr>PowerPoint 簡報</vt:lpstr>
      <vt:lpstr>4. 編修班別資料</vt:lpstr>
      <vt:lpstr>4. 編修班別資料–整批處理班主任資料</vt:lpstr>
      <vt:lpstr>4. 編修班別資料–整批處理班主任資料</vt:lpstr>
      <vt:lpstr>4. 編修班別資料–整批處理班主任資料</vt:lpstr>
      <vt:lpstr>5. 編修科目資料</vt:lpstr>
      <vt:lpstr>5. 編修科目資料 - 編修班本科目</vt:lpstr>
      <vt:lpstr>5. 編修科目資料 - 編修班本科目</vt:lpstr>
      <vt:lpstr>5. 編修科目資料 - 編修班本科目</vt:lpstr>
      <vt:lpstr>5. 編修科目資料 - 編修班本科目</vt:lpstr>
      <vt:lpstr>5. 編修科目資料 –整批新增班本科目</vt:lpstr>
      <vt:lpstr>5. 編修科目資料 –更新科目分卷</vt:lpstr>
      <vt:lpstr>5. 編修科目資料 –更新科目分卷</vt:lpstr>
      <vt:lpstr>5. 編修科目資料–整批處理科目教師</vt:lpstr>
      <vt:lpstr>5. 編修科目資料 –整批處理科目教師</vt:lpstr>
      <vt:lpstr>5. 編修科目資料–整批處理科目教師</vt:lpstr>
      <vt:lpstr>5. 編修科目資料 –整批處理科目教師</vt:lpstr>
      <vt:lpstr>5. 編修科目資料–整批處理科目教師</vt:lpstr>
      <vt:lpstr>5. 編修科目資料 - 編修跨班別科目組別</vt:lpstr>
      <vt:lpstr>5. 編修科目資料 - 編修跨班別科目組別</vt:lpstr>
      <vt:lpstr>5. 編修科目資料 – 非科目集</vt:lpstr>
      <vt:lpstr>5. 編修科目資料 – 非科目集</vt:lpstr>
      <vt:lpstr>5. 編修科目資料 – 非科目集</vt:lpstr>
      <vt:lpstr>5. 編修科目資料 – 非科目集</vt:lpstr>
      <vt:lpstr>5. 編修科目資料 – 科目集</vt:lpstr>
      <vt:lpstr>5. 編修科目資料 – 科目集</vt:lpstr>
      <vt:lpstr>5. 編修科目資料 – 科目集</vt:lpstr>
      <vt:lpstr>5. 編修科目資料 – 科目集</vt:lpstr>
      <vt:lpstr>5. 編修科目資料 – 科目集及非科目集</vt:lpstr>
      <vt:lpstr>6. 確定學校資料</vt:lpstr>
      <vt:lpstr>班別及科目資料調查</vt:lpstr>
      <vt:lpstr>有關 2023 學年科目代碼的變更，詳情請參閱課程發展處於 2023 年 6 月發出的聯遞系統訊息。 </vt:lpstr>
      <vt:lpstr>班別及科目資料調查 - 科目配對</vt:lpstr>
      <vt:lpstr>班別及科目資料調查</vt:lpstr>
      <vt:lpstr>班別及科目資料調查</vt:lpstr>
      <vt:lpstr>    謝謝!</vt:lpstr>
      <vt:lpstr>PowerPoint 簡報</vt:lpstr>
      <vt:lpstr>內容</vt:lpstr>
      <vt:lpstr>「學生資料 」 (STU)</vt:lpstr>
      <vt:lpstr>整理2023/24學年的學生資料</vt:lpstr>
      <vt:lpstr>更新懷疑退學紀錄 (復課)[現學年]</vt:lpstr>
      <vt:lpstr>更新懷疑退學紀錄（離校）[現學年]</vt:lpstr>
      <vt:lpstr>學生資料 (STU) – 個別更新學生資料</vt:lpstr>
      <vt:lpstr>學生資料 (STU) – 個別更新監護人資料</vt:lpstr>
      <vt:lpstr>學生資料 (STU) – 大量更新學生資料</vt:lpstr>
      <vt:lpstr>學生資料 (STU) – 大量更新學生資料</vt:lpstr>
      <vt:lpstr>學生資料 (STU) – 大量更新監護人資料</vt:lpstr>
      <vt:lpstr>學生資料 (STU) – 更新學生在學資料</vt:lpstr>
      <vt:lpstr>學生資料 (STU) – 更新學生在學資料</vt:lpstr>
      <vt:lpstr>學生資料 (STU) – 更新學生在學資料</vt:lpstr>
      <vt:lpstr>學生資料 (STU) – 表格 A / B / C / D </vt:lpstr>
      <vt:lpstr>學生資料 (STU) – 表格 A / B / C / D </vt:lpstr>
      <vt:lpstr>預備新學年的學生資料</vt:lpstr>
      <vt:lpstr>學生資料 (STU) – 學生註冊</vt:lpstr>
      <vt:lpstr>學生資料 (STU) – 設定學生預設資料</vt:lpstr>
      <vt:lpstr>學生資料 (STU) – 利用學位分配組數據註冊</vt:lpstr>
      <vt:lpstr>學生資料 (STU) – 利用學位分配組數據註冊</vt:lpstr>
      <vt:lpstr>學生資料 (STU) –利用學位分配組數據註冊</vt:lpstr>
      <vt:lpstr>學生資料 (STU) – 個別註冊 </vt:lpstr>
      <vt:lpstr>學生資料 (STU) – 整批註冊</vt:lpstr>
      <vt:lpstr>學生資料 (STU) – 註冊檔案上載</vt:lpstr>
      <vt:lpstr>PowerPoint 簡報</vt:lpstr>
      <vt:lpstr>為非本學年離校的學生再註冊入學</vt:lpstr>
      <vt:lpstr>學生資料 (STU) – 呈報表格</vt:lpstr>
      <vt:lpstr>學生資料 (STU) – 調查</vt:lpstr>
      <vt:lpstr>資料互換(外發資料)</vt:lpstr>
      <vt:lpstr>小總結 (加入新學生資料)：</vt:lpstr>
      <vt:lpstr>學生資料 (STU) – 其他資料</vt:lpstr>
      <vt:lpstr>學生資料 (STU) – 整批相片上載</vt:lpstr>
      <vt:lpstr>「學生出席資料」 (ATT)</vt:lpstr>
      <vt:lpstr>學生資料 (STU) – 更新懷疑退學紀錄(1)</vt:lpstr>
      <vt:lpstr>學生資料 (STU) – 更新懷疑退學紀錄(1)</vt:lpstr>
      <vt:lpstr>學生資料 (STU) – 更新懷疑退學紀錄(2)</vt:lpstr>
      <vt:lpstr>學生資料 (STU) – 更新懷疑退學紀錄(2)</vt:lpstr>
      <vt:lpstr>學生資料 (STU) – 更新懷疑退學紀錄(3)</vt:lpstr>
      <vt:lpstr>學生出席資料 (ATT) – 設定</vt:lpstr>
      <vt:lpstr>學生出席資料 (ATT) – 設定</vt:lpstr>
      <vt:lpstr>「課外活動」 (STA)</vt:lpstr>
      <vt:lpstr>課外活動 (STA) – 設定(1)</vt:lpstr>
      <vt:lpstr>課外活動 (STA) – 設定(2)</vt:lpstr>
      <vt:lpstr>「獎懲資料」 (ANP)</vt:lpstr>
      <vt:lpstr>獎懲資料 (ANP) – 設定(1) </vt:lpstr>
      <vt:lpstr>獎懲資料 (ANP) – 設定(2) </vt:lpstr>
      <vt:lpstr>獎懲資料 (ANP) – 設定(3) </vt:lpstr>
      <vt:lpstr>獎懲資料 (ANP) – 設定(4) </vt:lpstr>
      <vt:lpstr> 學生相關模組 Thank you</vt:lpstr>
    </vt:vector>
  </TitlesOfParts>
  <Company>EMB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Prepare Student Information for New School Year</dc:title>
  <dc:creator>CHOW;hlchow@edb.hksarg</dc:creator>
  <cp:lastModifiedBy>A11</cp:lastModifiedBy>
  <cp:revision>1038</cp:revision>
  <cp:lastPrinted>2019-05-08T04:01:58Z</cp:lastPrinted>
  <dcterms:created xsi:type="dcterms:W3CDTF">2002-12-31T07:04:38Z</dcterms:created>
  <dcterms:modified xsi:type="dcterms:W3CDTF">2024-05-23T08:59:46Z</dcterms:modified>
</cp:coreProperties>
</file>